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95" r:id="rId3"/>
    <p:sldId id="257" r:id="rId4"/>
    <p:sldId id="278" r:id="rId5"/>
    <p:sldId id="281" r:id="rId6"/>
    <p:sldId id="283" r:id="rId8"/>
    <p:sldId id="284" r:id="rId9"/>
    <p:sldId id="285" r:id="rId10"/>
    <p:sldId id="286" r:id="rId11"/>
    <p:sldId id="282" r:id="rId12"/>
    <p:sldId id="287" r:id="rId13"/>
    <p:sldId id="290" r:id="rId14"/>
    <p:sldId id="288" r:id="rId15"/>
    <p:sldId id="291" r:id="rId16"/>
    <p:sldId id="293" r:id="rId17"/>
    <p:sldId id="292" r:id="rId18"/>
    <p:sldId id="294" r:id="rId19"/>
    <p:sldId id="299" r:id="rId20"/>
    <p:sldId id="296" r:id="rId21"/>
    <p:sldId id="30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4" name="Shape 264"/>
        <p:cNvGrpSpPr/>
        <p:nvPr/>
      </p:nvGrpSpPr>
      <p:grpSpPr>
        <a:xfrm>
          <a:off x="0" y="0"/>
          <a:ext cx="0" cy="0"/>
          <a:chOff x="0" y="0"/>
          <a:chExt cx="0" cy="0"/>
        </a:xfrm>
      </p:grpSpPr>
      <p:sp>
        <p:nvSpPr>
          <p:cNvPr id="265" name="Google Shape;265;p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66" name="Google Shape;266;p1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3" name="Google Shape;253;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624417" y="3717925"/>
            <a:ext cx="10943167"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4940300"/>
            <a:ext cx="10949517" cy="981075"/>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83" name="Body Level One…"/>
          <p:cNvSpPr txBox="1">
            <a:spLocks noGrp="1"/>
          </p:cNvSpPr>
          <p:nvPr>
            <p:ph type="body" sz="quarter" idx="1" hasCustomPrompt="1"/>
          </p:nvPr>
        </p:nvSpPr>
        <p:spPr>
          <a:xfrm>
            <a:off x="415597" y="5640766"/>
            <a:ext cx="7998405" cy="806702"/>
          </a:xfrm>
          <a:prstGeom prst="rect">
            <a:avLst/>
          </a:prstGeom>
        </p:spPr>
        <p:txBody>
          <a:bodyPr anchor="ctr"/>
          <a:lstStyle>
            <a:lvl1pPr marL="0" indent="22860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10"/>
          <p:cNvPicPr>
            <a:picLocks noChangeAspect="1"/>
          </p:cNvPicPr>
          <p:nvPr/>
        </p:nvPicPr>
        <p:blipFill>
          <a:blip r:embed="rId14"/>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2.xml"/><Relationship Id="rId3" Type="http://schemas.openxmlformats.org/officeDocument/2006/relationships/tags" Target="../tags/tag7.xml"/><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112524"/>
            <a:ext cx="9144000" cy="501015"/>
          </a:xfrm>
          <a:prstGeom prst="rect">
            <a:avLst/>
          </a:prstGeom>
          <a:solidFill>
            <a:srgbClr val="92D050"/>
          </a:solidFill>
          <a:ln w="25400" cap="flat">
            <a:solidFill>
              <a:srgbClr val="92D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091" tIns="20091" rIns="20091" bIns="20091" numCol="1" spcCol="38100" rtlCol="0" anchor="ctr">
            <a:spAutoFit/>
          </a:bodyPr>
          <a:lstStyle/>
          <a:p>
            <a:pPr algn="ctr"/>
            <a:r>
              <a:rPr lang="en-GB" sz="3000" b="1" dirty="0">
                <a:solidFill>
                  <a:schemeClr val="bg1"/>
                </a:solidFill>
                <a:latin typeface="Calibri" panose="020F0502020204030204" charset="0"/>
                <a:cs typeface="Calibri" panose="020F0502020204030204" charset="0"/>
              </a:rPr>
              <a:t>The 3</a:t>
            </a:r>
            <a:r>
              <a:rPr lang="sk-SK" sz="3000" b="1" dirty="0">
                <a:solidFill>
                  <a:schemeClr val="bg1"/>
                </a:solidFill>
                <a:latin typeface="Calibri" panose="020F0502020204030204" charset="0"/>
                <a:cs typeface="Calibri" panose="020F0502020204030204" charset="0"/>
              </a:rPr>
              <a:t>2nd</a:t>
            </a:r>
            <a:r>
              <a:rPr lang="en-GB" sz="3000" b="1" dirty="0">
                <a:solidFill>
                  <a:schemeClr val="bg1"/>
                </a:solidFill>
                <a:latin typeface="Calibri" panose="020F0502020204030204" charset="0"/>
                <a:cs typeface="Calibri" panose="020F0502020204030204" charset="0"/>
              </a:rPr>
              <a:t> P.A.R.K. Conference</a:t>
            </a:r>
            <a:endParaRPr lang="en-GB" sz="3000" b="1" dirty="0">
              <a:solidFill>
                <a:schemeClr val="bg1"/>
              </a:solidFill>
              <a:latin typeface="Calibri" panose="020F0502020204030204" charset="0"/>
              <a:cs typeface="Calibri" panose="020F0502020204030204" charset="0"/>
            </a:endParaRPr>
          </a:p>
        </p:txBody>
      </p:sp>
      <p:sp>
        <p:nvSpPr>
          <p:cNvPr id="7" name="Summer School…"/>
          <p:cNvSpPr txBox="1"/>
          <p:nvPr/>
        </p:nvSpPr>
        <p:spPr>
          <a:xfrm>
            <a:off x="2214994" y="2099116"/>
            <a:ext cx="7762009" cy="593090"/>
          </a:xfrm>
          <a:prstGeom prst="rect">
            <a:avLst/>
          </a:prstGeom>
          <a:ln w="12700">
            <a:miter lim="400000"/>
          </a:ln>
        </p:spPr>
        <p:txBody>
          <a:bodyPr wrap="square" lIns="20091" tIns="20091" rIns="20091" bIns="20091" anchor="ctr">
            <a:spAutoFit/>
          </a:bodyPr>
          <a:lstStyle/>
          <a:p>
            <a:pPr algn="ctr">
              <a:spcBef>
                <a:spcPts val="825"/>
              </a:spcBef>
              <a:defRPr sz="16500" b="1">
                <a:solidFill>
                  <a:srgbClr val="00488F"/>
                </a:solidFill>
                <a:latin typeface="+mn-lt"/>
                <a:ea typeface="+mn-ea"/>
                <a:cs typeface="+mn-cs"/>
                <a:sym typeface="Helvetica Neue"/>
              </a:defRPr>
            </a:pPr>
            <a:r>
              <a:rPr lang="en-US" altLang="en-GB" sz="3600" dirty="0">
                <a:latin typeface="Calibri" panose="020F0502020204030204" charset="0"/>
                <a:cs typeface="Calibri" panose="020F0502020204030204" charset="0"/>
              </a:rPr>
              <a:t>Write To Ignite</a:t>
            </a:r>
            <a:endParaRPr lang="en-US" altLang="en-GB" sz="3600" dirty="0">
              <a:latin typeface="Calibri" panose="020F0502020204030204" charset="0"/>
              <a:cs typeface="Calibri" panose="020F0502020204030204" charset="0"/>
            </a:endParaRPr>
          </a:p>
        </p:txBody>
      </p:sp>
      <p:sp>
        <p:nvSpPr>
          <p:cNvPr id="11" name="TextBox 10"/>
          <p:cNvSpPr txBox="1"/>
          <p:nvPr/>
        </p:nvSpPr>
        <p:spPr>
          <a:xfrm>
            <a:off x="3194956" y="3383228"/>
            <a:ext cx="5802086" cy="459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en-US" sz="2400" b="0" i="1" u="none" strike="noStrike" cap="none" spc="0" normalizeH="0" baseline="0" dirty="0">
                <a:ln>
                  <a:noFill/>
                </a:ln>
                <a:solidFill>
                  <a:srgbClr val="002060"/>
                </a:solidFill>
                <a:effectLst/>
                <a:uFillTx/>
                <a:latin typeface="+mn-lt"/>
                <a:ea typeface="+mn-ea"/>
                <a:cs typeface="+mn-cs"/>
                <a:sym typeface="Arial" panose="020B0604020202020204"/>
              </a:rPr>
              <a:t>Thomas Mander-Jones</a:t>
            </a:r>
            <a:endParaRPr kumimoji="0" lang="en-US" sz="2400" b="0" i="1" u="none" strike="noStrike" cap="none" spc="0" normalizeH="0" baseline="0" dirty="0">
              <a:ln>
                <a:noFill/>
              </a:ln>
              <a:solidFill>
                <a:srgbClr val="002060"/>
              </a:solidFill>
              <a:effectLst/>
              <a:uFillTx/>
              <a:latin typeface="+mn-lt"/>
              <a:ea typeface="+mn-ea"/>
              <a:cs typeface="+mn-cs"/>
              <a:sym typeface="Arial" panose="020B0604020202020204"/>
            </a:endParaRPr>
          </a:p>
        </p:txBody>
      </p:sp>
      <p:sp>
        <p:nvSpPr>
          <p:cNvPr id="4" name="Google Shape;101;p16"/>
          <p:cNvSpPr/>
          <p:nvPr/>
        </p:nvSpPr>
        <p:spPr>
          <a:xfrm>
            <a:off x="1524000" y="5884050"/>
            <a:ext cx="9144000" cy="973949"/>
          </a:xfrm>
          <a:prstGeom prst="roundRect">
            <a:avLst>
              <a:gd name="adj" fmla="val 0"/>
            </a:avLst>
          </a:prstGeom>
          <a:solidFill>
            <a:srgbClr val="E8E7E7">
              <a:alpha val="92060"/>
            </a:srgbClr>
          </a:solidFill>
          <a:ln w="12700">
            <a:miter lim="400000"/>
          </a:ln>
        </p:spPr>
        <p:txBody>
          <a:bodyPr lIns="45719" rIns="45719" anchor="ctr"/>
          <a:lstStyle/>
          <a:p/>
        </p:txBody>
      </p:sp>
      <p:sp>
        <p:nvSpPr>
          <p:cNvPr id="8" name="Přímá spojnice 7"/>
          <p:cNvSpPr/>
          <p:nvPr/>
        </p:nvSpPr>
        <p:spPr>
          <a:xfrm>
            <a:off x="3603172" y="6059687"/>
            <a:ext cx="0" cy="505801"/>
          </a:xfrm>
          <a:prstGeom prst="line">
            <a:avLst/>
          </a:prstGeom>
          <a:ln>
            <a:solidFill>
              <a:srgbClr val="BFBFBF"/>
            </a:solidFill>
          </a:ln>
        </p:spPr>
        <p:txBody>
          <a:bodyPr lIns="45719" rIns="45719"/>
          <a:lstStyle/>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07106" y="5915319"/>
            <a:ext cx="1566485" cy="9114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12"/>
          <p:cNvSpPr/>
          <p:nvPr/>
        </p:nvSpPr>
        <p:spPr>
          <a:xfrm>
            <a:off x="0" y="5965825"/>
            <a:ext cx="12277200" cy="2377500"/>
          </a:xfrm>
          <a:prstGeom prst="roundRect">
            <a:avLst>
              <a:gd name="adj" fmla="val 0"/>
            </a:avLst>
          </a:prstGeom>
          <a:solidFill>
            <a:srgbClr val="E8E7E7">
              <a:alpha val="9176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58" name="Google Shape;258;p12" descr="Google Shape;106;p16"/>
          <p:cNvPicPr preferRelativeResize="0"/>
          <p:nvPr/>
        </p:nvPicPr>
        <p:blipFill rotWithShape="1">
          <a:blip r:embed="rId1"/>
          <a:srcRect/>
          <a:stretch>
            <a:fillRect/>
          </a:stretch>
        </p:blipFill>
        <p:spPr>
          <a:xfrm>
            <a:off x="2226325" y="6135164"/>
            <a:ext cx="1554232" cy="400202"/>
          </a:xfrm>
          <a:prstGeom prst="rect">
            <a:avLst/>
          </a:prstGeom>
          <a:noFill/>
          <a:ln>
            <a:noFill/>
          </a:ln>
        </p:spPr>
      </p:pic>
      <p:cxnSp>
        <p:nvCxnSpPr>
          <p:cNvPr id="259" name="Google Shape;259;p12"/>
          <p:cNvCxnSpPr/>
          <p:nvPr/>
        </p:nvCxnSpPr>
        <p:spPr>
          <a:xfrm>
            <a:off x="4038600" y="6079965"/>
            <a:ext cx="1" cy="505802"/>
          </a:xfrm>
          <a:prstGeom prst="straightConnector1">
            <a:avLst/>
          </a:prstGeom>
          <a:noFill/>
          <a:ln w="9525" cap="flat" cmpd="sng">
            <a:solidFill>
              <a:srgbClr val="BFBFBF"/>
            </a:solidFill>
            <a:prstDash val="solid"/>
            <a:round/>
            <a:headEnd type="none" w="sm" len="sm"/>
            <a:tailEnd type="none" w="sm" len="sm"/>
          </a:ln>
        </p:spPr>
      </p:cxnSp>
      <p:pic>
        <p:nvPicPr>
          <p:cNvPr id="260" name="Google Shape;260;p12" descr="A black background with a blue line&#10;&#10;Description automatically generated"/>
          <p:cNvPicPr preferRelativeResize="0"/>
          <p:nvPr/>
        </p:nvPicPr>
        <p:blipFill rotWithShape="1">
          <a:blip r:embed="rId2"/>
          <a:srcRect/>
          <a:stretch>
            <a:fillRect/>
          </a:stretch>
        </p:blipFill>
        <p:spPr>
          <a:xfrm>
            <a:off x="4511826" y="6102871"/>
            <a:ext cx="936101" cy="455812"/>
          </a:xfrm>
          <a:prstGeom prst="rect">
            <a:avLst/>
          </a:prstGeom>
          <a:noFill/>
          <a:ln>
            <a:noFill/>
          </a:ln>
        </p:spPr>
      </p:pic>
      <p:sp>
        <p:nvSpPr>
          <p:cNvPr id="262" name="Google Shape;262;p12"/>
          <p:cNvSpPr/>
          <p:nvPr/>
        </p:nvSpPr>
        <p:spPr>
          <a:xfrm>
            <a:off x="7857490" y="6086475"/>
            <a:ext cx="2670900" cy="400200"/>
          </a:xfrm>
          <a:prstGeom prst="roundRect">
            <a:avLst>
              <a:gd name="adj" fmla="val 50000"/>
            </a:avLst>
          </a:prstGeom>
          <a:solidFill>
            <a:srgbClr val="91C25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12"/>
          <p:cNvSpPr txBox="1"/>
          <p:nvPr/>
        </p:nvSpPr>
        <p:spPr>
          <a:xfrm>
            <a:off x="8104505" y="5980430"/>
            <a:ext cx="2251200" cy="611400"/>
          </a:xfrm>
          <a:prstGeom prst="rect">
            <a:avLst/>
          </a:prstGeom>
          <a:noFill/>
          <a:ln>
            <a:noFill/>
          </a:ln>
        </p:spPr>
        <p:txBody>
          <a:bodyPr spcFirstLastPara="1" wrap="square" lIns="91400" tIns="91400" rIns="91400" bIns="91400" anchor="ctr" anchorCtr="0">
            <a:noAutofit/>
          </a:bodyPr>
          <a:lstStyle/>
          <a:p>
            <a:pPr marL="0" marR="0" lvl="0" indent="0" algn="l"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www.zkouskypark.cz</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20" name="Google Shape;104;p16"/>
          <p:cNvSpPr/>
          <p:nvPr/>
        </p:nvSpPr>
        <p:spPr>
          <a:xfrm>
            <a:off x="2324100" y="613712"/>
            <a:ext cx="225274" cy="4824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347" y="0"/>
                </a:lnTo>
                <a:lnTo>
                  <a:pt x="21600" y="0"/>
                </a:lnTo>
                <a:lnTo>
                  <a:pt x="6253" y="21600"/>
                </a:lnTo>
                <a:close/>
              </a:path>
            </a:pathLst>
          </a:custGeom>
          <a:gradFill>
            <a:gsLst>
              <a:gs pos="50000">
                <a:schemeClr val="accent1"/>
              </a:gs>
              <a:gs pos="0">
                <a:schemeClr val="accent1">
                  <a:lumMod val="25000"/>
                  <a:lumOff val="75000"/>
                </a:schemeClr>
              </a:gs>
              <a:gs pos="100000">
                <a:schemeClr val="accent1">
                  <a:lumMod val="85000"/>
                </a:schemeClr>
              </a:gs>
            </a:gsLst>
            <a:lin ang="5400000" scaled="1"/>
          </a:gradFill>
          <a:ln w="12700">
            <a:noFill/>
            <a:miter lim="400000"/>
          </a:ln>
        </p:spPr>
        <p:txBody>
          <a:bodyPr lIns="45718" tIns="45718" rIns="45718" bIns="45718" anchor="ctr"/>
          <a:lstStyle/>
          <a:p>
            <a:endParaRPr sz="2000">
              <a:solidFill>
                <a:schemeClr val="tx1"/>
              </a:solidFill>
              <a:latin typeface="Arial" panose="020B0604020202020204" pitchFamily="34" charset="0"/>
              <a:cs typeface="Arial" panose="020B0604020202020204" pitchFamily="34" charset="0"/>
            </a:endParaRPr>
          </a:p>
        </p:txBody>
      </p:sp>
      <p:sp>
        <p:nvSpPr>
          <p:cNvPr id="121" name="Google Shape;105;p16"/>
          <p:cNvSpPr txBox="1"/>
          <p:nvPr/>
        </p:nvSpPr>
        <p:spPr>
          <a:xfrm>
            <a:off x="2549372" y="529761"/>
            <a:ext cx="7610048" cy="650343"/>
          </a:xfrm>
          <a:prstGeom prst="rect">
            <a:avLst/>
          </a:prstGeom>
          <a:ln w="12700">
            <a:miter lim="400000"/>
          </a:ln>
        </p:spPr>
        <p:txBody>
          <a:bodyPr lIns="91423" tIns="91423" rIns="91423" bIns="91423">
            <a:noAutofit/>
            <a:scene3d>
              <a:camera prst="orthographicFront"/>
              <a:lightRig rig="threePt" dir="t"/>
            </a:scene3d>
          </a:bodyPr>
          <a:lstStyle>
            <a:lvl1pPr defTabSz="868680">
              <a:defRPr sz="3000">
                <a:solidFill>
                  <a:srgbClr val="6A6F7C"/>
                </a:solidFill>
                <a:latin typeface="Rubik SemiBold"/>
                <a:ea typeface="Rubik SemiBold"/>
                <a:cs typeface="Rubik SemiBold"/>
                <a:sym typeface="Rubik SemiBold"/>
              </a:defRPr>
            </a:lvl1pPr>
          </a:lstStyle>
          <a:p>
            <a:r>
              <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 MAKING A START</a:t>
            </a:r>
            <a:endPar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6" name="Rounded Rectangle 5"/>
          <p:cNvSpPr/>
          <p:nvPr/>
        </p:nvSpPr>
        <p:spPr>
          <a:xfrm>
            <a:off x="428625" y="1392555"/>
            <a:ext cx="3281045" cy="4364990"/>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6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HOOK</a:t>
            </a:r>
            <a:endParaRPr kumimoji="0" lang="en-US" altLang="zh-CN" sz="6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
        <p:nvSpPr>
          <p:cNvPr id="7" name="Rounded Rectangle 6"/>
          <p:cNvSpPr/>
          <p:nvPr/>
        </p:nvSpPr>
        <p:spPr>
          <a:xfrm>
            <a:off x="4509770" y="1390015"/>
            <a:ext cx="3281045" cy="4370070"/>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54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BRIDGE</a:t>
            </a:r>
            <a:endParaRPr kumimoji="0" lang="en-US" altLang="zh-CN" sz="54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
        <p:nvSpPr>
          <p:cNvPr id="8" name="Rounded Rectangle 7"/>
          <p:cNvSpPr/>
          <p:nvPr/>
        </p:nvSpPr>
        <p:spPr>
          <a:xfrm>
            <a:off x="8590915" y="1390015"/>
            <a:ext cx="3281045" cy="4370070"/>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6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THESIS</a:t>
            </a:r>
            <a:endParaRPr kumimoji="0" lang="en-US" altLang="zh-CN" sz="6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
        <p:nvSpPr>
          <p:cNvPr id="12" name="Right Arrow 11"/>
          <p:cNvSpPr/>
          <p:nvPr/>
        </p:nvSpPr>
        <p:spPr>
          <a:xfrm>
            <a:off x="7840345" y="2515870"/>
            <a:ext cx="701040" cy="2129155"/>
          </a:xfrm>
          <a:prstGeom prst="rightArrow">
            <a:avLst/>
          </a:prstGeom>
          <a:solidFill>
            <a:srgbClr val="00B0F0"/>
          </a:solidFill>
          <a:ln w="9525" cap="flat" cmpd="sng" algn="ctr">
            <a:solidFill>
              <a:srgbClr val="00B0F0"/>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Right Arrow 1"/>
          <p:cNvSpPr/>
          <p:nvPr/>
        </p:nvSpPr>
        <p:spPr>
          <a:xfrm>
            <a:off x="3759200" y="2565400"/>
            <a:ext cx="701040" cy="2129155"/>
          </a:xfrm>
          <a:prstGeom prst="rightArrow">
            <a:avLst/>
          </a:prstGeom>
          <a:solidFill>
            <a:srgbClr val="00B0F0"/>
          </a:solidFill>
          <a:ln w="9525" cap="flat" cmpd="sng" algn="ctr">
            <a:solidFill>
              <a:srgbClr val="00B0F0"/>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animBg="1"/>
      <p:bldP spid="2" grpId="1" animBg="1"/>
      <p:bldP spid="7" grpId="0" animBg="1"/>
      <p:bldP spid="7" grpId="1" animBg="1"/>
      <p:bldP spid="12" grpId="0" animBg="1"/>
      <p:bldP spid="12"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12"/>
          <p:cNvSpPr/>
          <p:nvPr/>
        </p:nvSpPr>
        <p:spPr>
          <a:xfrm>
            <a:off x="0" y="5965825"/>
            <a:ext cx="12277200" cy="2377500"/>
          </a:xfrm>
          <a:prstGeom prst="roundRect">
            <a:avLst>
              <a:gd name="adj" fmla="val 0"/>
            </a:avLst>
          </a:prstGeom>
          <a:solidFill>
            <a:srgbClr val="E8E7E7">
              <a:alpha val="9176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58" name="Google Shape;258;p12" descr="Google Shape;106;p16"/>
          <p:cNvPicPr preferRelativeResize="0"/>
          <p:nvPr/>
        </p:nvPicPr>
        <p:blipFill rotWithShape="1">
          <a:blip r:embed="rId1"/>
          <a:srcRect/>
          <a:stretch>
            <a:fillRect/>
          </a:stretch>
        </p:blipFill>
        <p:spPr>
          <a:xfrm>
            <a:off x="2226325" y="6135164"/>
            <a:ext cx="1554232" cy="400202"/>
          </a:xfrm>
          <a:prstGeom prst="rect">
            <a:avLst/>
          </a:prstGeom>
          <a:noFill/>
          <a:ln>
            <a:noFill/>
          </a:ln>
        </p:spPr>
      </p:pic>
      <p:cxnSp>
        <p:nvCxnSpPr>
          <p:cNvPr id="259" name="Google Shape;259;p12"/>
          <p:cNvCxnSpPr/>
          <p:nvPr/>
        </p:nvCxnSpPr>
        <p:spPr>
          <a:xfrm>
            <a:off x="4038600" y="6079965"/>
            <a:ext cx="1" cy="505802"/>
          </a:xfrm>
          <a:prstGeom prst="straightConnector1">
            <a:avLst/>
          </a:prstGeom>
          <a:noFill/>
          <a:ln w="9525" cap="flat" cmpd="sng">
            <a:solidFill>
              <a:srgbClr val="BFBFBF"/>
            </a:solidFill>
            <a:prstDash val="solid"/>
            <a:round/>
            <a:headEnd type="none" w="sm" len="sm"/>
            <a:tailEnd type="none" w="sm" len="sm"/>
          </a:ln>
        </p:spPr>
      </p:cxnSp>
      <p:pic>
        <p:nvPicPr>
          <p:cNvPr id="260" name="Google Shape;260;p12" descr="A black background with a blue line&#10;&#10;Description automatically generated"/>
          <p:cNvPicPr preferRelativeResize="0"/>
          <p:nvPr/>
        </p:nvPicPr>
        <p:blipFill rotWithShape="1">
          <a:blip r:embed="rId2"/>
          <a:srcRect/>
          <a:stretch>
            <a:fillRect/>
          </a:stretch>
        </p:blipFill>
        <p:spPr>
          <a:xfrm>
            <a:off x="4511826" y="6102871"/>
            <a:ext cx="936101" cy="455812"/>
          </a:xfrm>
          <a:prstGeom prst="rect">
            <a:avLst/>
          </a:prstGeom>
          <a:noFill/>
          <a:ln>
            <a:noFill/>
          </a:ln>
        </p:spPr>
      </p:pic>
      <p:sp>
        <p:nvSpPr>
          <p:cNvPr id="262" name="Google Shape;262;p12"/>
          <p:cNvSpPr/>
          <p:nvPr/>
        </p:nvSpPr>
        <p:spPr>
          <a:xfrm>
            <a:off x="7857490" y="6086475"/>
            <a:ext cx="2670900" cy="400200"/>
          </a:xfrm>
          <a:prstGeom prst="roundRect">
            <a:avLst>
              <a:gd name="adj" fmla="val 50000"/>
            </a:avLst>
          </a:prstGeom>
          <a:solidFill>
            <a:srgbClr val="91C25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12"/>
          <p:cNvSpPr txBox="1"/>
          <p:nvPr/>
        </p:nvSpPr>
        <p:spPr>
          <a:xfrm>
            <a:off x="8104505" y="5980430"/>
            <a:ext cx="2251200" cy="611400"/>
          </a:xfrm>
          <a:prstGeom prst="rect">
            <a:avLst/>
          </a:prstGeom>
          <a:noFill/>
          <a:ln>
            <a:noFill/>
          </a:ln>
        </p:spPr>
        <p:txBody>
          <a:bodyPr spcFirstLastPara="1" wrap="square" lIns="91400" tIns="91400" rIns="91400" bIns="91400" anchor="ctr" anchorCtr="0">
            <a:noAutofit/>
          </a:bodyPr>
          <a:lstStyle/>
          <a:p>
            <a:pPr marL="0" marR="0" lvl="0" indent="0" algn="l"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www.zkouskypark.cz</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20" name="Google Shape;104;p16"/>
          <p:cNvSpPr/>
          <p:nvPr/>
        </p:nvSpPr>
        <p:spPr>
          <a:xfrm>
            <a:off x="2324100" y="613712"/>
            <a:ext cx="225274" cy="4824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347" y="0"/>
                </a:lnTo>
                <a:lnTo>
                  <a:pt x="21600" y="0"/>
                </a:lnTo>
                <a:lnTo>
                  <a:pt x="6253" y="21600"/>
                </a:lnTo>
                <a:close/>
              </a:path>
            </a:pathLst>
          </a:custGeom>
          <a:gradFill>
            <a:gsLst>
              <a:gs pos="50000">
                <a:schemeClr val="accent1"/>
              </a:gs>
              <a:gs pos="0">
                <a:schemeClr val="accent1">
                  <a:lumMod val="25000"/>
                  <a:lumOff val="75000"/>
                </a:schemeClr>
              </a:gs>
              <a:gs pos="100000">
                <a:schemeClr val="accent1">
                  <a:lumMod val="85000"/>
                </a:schemeClr>
              </a:gs>
            </a:gsLst>
            <a:lin ang="5400000" scaled="1"/>
          </a:gradFill>
          <a:ln w="12700">
            <a:noFill/>
            <a:miter lim="400000"/>
          </a:ln>
        </p:spPr>
        <p:txBody>
          <a:bodyPr lIns="45718" tIns="45718" rIns="45718" bIns="45718" anchor="ctr"/>
          <a:lstStyle/>
          <a:p>
            <a:endParaRPr sz="2000">
              <a:solidFill>
                <a:schemeClr val="tx1"/>
              </a:solidFill>
              <a:latin typeface="Arial" panose="020B0604020202020204" pitchFamily="34" charset="0"/>
              <a:cs typeface="Arial" panose="020B0604020202020204" pitchFamily="34" charset="0"/>
            </a:endParaRPr>
          </a:p>
        </p:txBody>
      </p:sp>
      <p:sp>
        <p:nvSpPr>
          <p:cNvPr id="121" name="Google Shape;105;p16"/>
          <p:cNvSpPr txBox="1"/>
          <p:nvPr/>
        </p:nvSpPr>
        <p:spPr>
          <a:xfrm>
            <a:off x="2549372" y="529761"/>
            <a:ext cx="7610048" cy="650343"/>
          </a:xfrm>
          <a:prstGeom prst="rect">
            <a:avLst/>
          </a:prstGeom>
          <a:ln w="12700">
            <a:miter lim="400000"/>
          </a:ln>
        </p:spPr>
        <p:txBody>
          <a:bodyPr lIns="91423" tIns="91423" rIns="91423" bIns="91423">
            <a:noAutofit/>
            <a:scene3d>
              <a:camera prst="orthographicFront"/>
              <a:lightRig rig="threePt" dir="t"/>
            </a:scene3d>
          </a:bodyPr>
          <a:lstStyle>
            <a:lvl1pPr defTabSz="868680">
              <a:defRPr sz="3000">
                <a:solidFill>
                  <a:srgbClr val="6A6F7C"/>
                </a:solidFill>
                <a:latin typeface="Rubik SemiBold"/>
                <a:ea typeface="Rubik SemiBold"/>
                <a:cs typeface="Rubik SemiBold"/>
                <a:sym typeface="Rubik SemiBold"/>
              </a:defRPr>
            </a:lvl1pPr>
          </a:lstStyle>
          <a:p>
            <a:r>
              <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MAKING A START (Practise)</a:t>
            </a:r>
            <a:endPar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4" name="Rounded Rectangle 13"/>
          <p:cNvSpPr/>
          <p:nvPr/>
        </p:nvSpPr>
        <p:spPr>
          <a:xfrm>
            <a:off x="268605" y="1578610"/>
            <a:ext cx="11765915" cy="1113790"/>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“There is ongoing debate about whether online learning can truly replace traditional</a:t>
            </a:r>
            <a:endPar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classroom education.”</a:t>
            </a:r>
            <a:endPar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Rounded Rectangle 16"/>
          <p:cNvSpPr/>
          <p:nvPr/>
        </p:nvSpPr>
        <p:spPr>
          <a:xfrm>
            <a:off x="268605" y="4742180"/>
            <a:ext cx="11765915" cy="1111885"/>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“This essay will examine both the advantages and disadvantages of online learning</a:t>
            </a:r>
            <a:endPar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before reaching a conclusion.”</a:t>
            </a:r>
            <a:endPar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72" name="Google Shape;272;p13"/>
          <p:cNvSpPr/>
          <p:nvPr>
            <p:custDataLst>
              <p:tags r:id="rId3"/>
            </p:custDataLst>
          </p:nvPr>
        </p:nvSpPr>
        <p:spPr>
          <a:xfrm>
            <a:off x="8103870" y="260985"/>
            <a:ext cx="3977640" cy="1235710"/>
          </a:xfrm>
          <a:prstGeom prst="cloud">
            <a:avLst/>
          </a:prstGeom>
          <a:solidFill>
            <a:srgbClr val="FF0000"/>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panose="020B0604020202020204"/>
              <a:buNone/>
            </a:pPr>
            <a:r>
              <a:rPr lang="en-US" sz="2400">
                <a:solidFill>
                  <a:schemeClr val="bg1"/>
                </a:solidFill>
                <a:latin typeface="Arial" panose="020B0604020202020204"/>
                <a:ea typeface="Arial" panose="020B0604020202020204"/>
                <a:cs typeface="Arial" panose="020B0604020202020204"/>
                <a:sym typeface="Arial" panose="020B0604020202020204"/>
              </a:rPr>
              <a:t>lack of face-to-face interaction</a:t>
            </a:r>
            <a:endParaRPr lang="en-US" sz="2400" i="0" u="none" strike="noStrike" cap="none">
              <a:solidFill>
                <a:schemeClr val="bg1"/>
              </a:solidFill>
              <a:latin typeface="Arial" panose="020B0604020202020204"/>
              <a:ea typeface="Arial" panose="020B0604020202020204"/>
              <a:cs typeface="Arial" panose="020B0604020202020204"/>
              <a:sym typeface="Arial" panose="020B0604020202020204"/>
            </a:endParaRPr>
          </a:p>
        </p:txBody>
      </p:sp>
      <p:sp>
        <p:nvSpPr>
          <p:cNvPr id="4" name="Text Box 3"/>
          <p:cNvSpPr txBox="1"/>
          <p:nvPr/>
        </p:nvSpPr>
        <p:spPr>
          <a:xfrm>
            <a:off x="268605" y="1129030"/>
            <a:ext cx="6096000" cy="460375"/>
          </a:xfrm>
          <a:prstGeom prst="rect">
            <a:avLst/>
          </a:prstGeom>
          <a:noFill/>
        </p:spPr>
        <p:txBody>
          <a:bodyPr wrap="square" rtlCol="0" anchor="t">
            <a:spAutoFit/>
          </a:bodyPr>
          <a:p>
            <a:r>
              <a:rPr lang="en-US" altLang="en-US" sz="2400" b="1" smtClean="0">
                <a:ln>
                  <a:noFill/>
                </a:ln>
                <a:solidFill>
                  <a:schemeClr val="accent1"/>
                </a:solidFill>
                <a:effectLst/>
                <a:latin typeface="Arial" panose="020B0604020202020204" pitchFamily="34" charset="0"/>
                <a:ea typeface="SimSun" panose="02010600030101010101" pitchFamily="2" charset="-122"/>
                <a:sym typeface="+mn-ea"/>
              </a:rPr>
              <a:t>HOOK</a:t>
            </a:r>
            <a:endParaRPr lang="en-US" altLang="en-US" sz="2400" b="1" smtClean="0">
              <a:ln>
                <a:noFill/>
              </a:ln>
              <a:solidFill>
                <a:schemeClr val="accent1"/>
              </a:solidFill>
              <a:effectLst/>
              <a:latin typeface="Arial" panose="020B0604020202020204" pitchFamily="34" charset="0"/>
              <a:ea typeface="SimSun" panose="02010600030101010101" pitchFamily="2" charset="-122"/>
              <a:sym typeface="+mn-ea"/>
            </a:endParaRPr>
          </a:p>
        </p:txBody>
      </p:sp>
      <p:sp>
        <p:nvSpPr>
          <p:cNvPr id="2" name="Text Box 1"/>
          <p:cNvSpPr txBox="1"/>
          <p:nvPr/>
        </p:nvSpPr>
        <p:spPr>
          <a:xfrm>
            <a:off x="268605" y="2725420"/>
            <a:ext cx="6096000" cy="460375"/>
          </a:xfrm>
          <a:prstGeom prst="rect">
            <a:avLst/>
          </a:prstGeom>
          <a:noFill/>
        </p:spPr>
        <p:txBody>
          <a:bodyPr wrap="square" rtlCol="0" anchor="t">
            <a:spAutoFit/>
          </a:bodyPr>
          <a:p>
            <a:r>
              <a:rPr lang="en-US" altLang="en-US" sz="2400" b="1" smtClean="0">
                <a:ln>
                  <a:noFill/>
                </a:ln>
                <a:solidFill>
                  <a:schemeClr val="accent1"/>
                </a:solidFill>
                <a:effectLst/>
                <a:latin typeface="Arial" panose="020B0604020202020204" pitchFamily="34" charset="0"/>
                <a:ea typeface="SimSun" panose="02010600030101010101" pitchFamily="2" charset="-122"/>
                <a:sym typeface="+mn-ea"/>
              </a:rPr>
              <a:t>BRIDGE</a:t>
            </a:r>
            <a:endParaRPr lang="en-US" altLang="en-US" sz="2400" b="1" smtClean="0">
              <a:ln>
                <a:noFill/>
              </a:ln>
              <a:solidFill>
                <a:schemeClr val="accent1"/>
              </a:solidFill>
              <a:effectLst/>
              <a:latin typeface="Arial" panose="020B0604020202020204" pitchFamily="34" charset="0"/>
              <a:ea typeface="SimSun" panose="02010600030101010101" pitchFamily="2" charset="-122"/>
              <a:sym typeface="+mn-ea"/>
            </a:endParaRPr>
          </a:p>
        </p:txBody>
      </p:sp>
      <p:sp>
        <p:nvSpPr>
          <p:cNvPr id="3" name="Text Box 2"/>
          <p:cNvSpPr txBox="1"/>
          <p:nvPr/>
        </p:nvSpPr>
        <p:spPr>
          <a:xfrm>
            <a:off x="268605" y="4321810"/>
            <a:ext cx="6096000" cy="460375"/>
          </a:xfrm>
          <a:prstGeom prst="rect">
            <a:avLst/>
          </a:prstGeom>
          <a:noFill/>
        </p:spPr>
        <p:txBody>
          <a:bodyPr wrap="square" rtlCol="0" anchor="t">
            <a:spAutoFit/>
          </a:bodyPr>
          <a:p>
            <a:r>
              <a:rPr lang="en-US" altLang="en-US" sz="2400" b="1" smtClean="0">
                <a:ln>
                  <a:noFill/>
                </a:ln>
                <a:solidFill>
                  <a:schemeClr val="accent1"/>
                </a:solidFill>
                <a:effectLst/>
                <a:latin typeface="Arial" panose="020B0604020202020204" pitchFamily="34" charset="0"/>
                <a:ea typeface="SimSun" panose="02010600030101010101" pitchFamily="2" charset="-122"/>
                <a:sym typeface="+mn-ea"/>
              </a:rPr>
              <a:t>THESIS</a:t>
            </a:r>
            <a:endParaRPr lang="en-US" altLang="en-US" sz="2400" b="1" smtClean="0">
              <a:ln>
                <a:noFill/>
              </a:ln>
              <a:solidFill>
                <a:schemeClr val="accent1"/>
              </a:solidFill>
              <a:effectLst/>
              <a:latin typeface="Arial" panose="020B0604020202020204" pitchFamily="34" charset="0"/>
              <a:ea typeface="SimSun" panose="02010600030101010101" pitchFamily="2" charset="-122"/>
              <a:sym typeface="+mn-ea"/>
            </a:endParaRPr>
          </a:p>
        </p:txBody>
      </p:sp>
      <p:sp>
        <p:nvSpPr>
          <p:cNvPr id="6" name="Rounded Rectangle 5"/>
          <p:cNvSpPr/>
          <p:nvPr/>
        </p:nvSpPr>
        <p:spPr>
          <a:xfrm>
            <a:off x="268605" y="3157220"/>
            <a:ext cx="11765915" cy="1108710"/>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dist" defTabSz="914400" rtl="0" eaLnBrk="1" fontAlgn="base" latinLnBrk="0" hangingPunct="1">
              <a:lnSpc>
                <a:spcPct val="100000"/>
              </a:lnSpc>
              <a:spcBef>
                <a:spcPct val="0"/>
              </a:spcBef>
              <a:spcAft>
                <a:spcPct val="0"/>
              </a:spcAft>
              <a:buClrTx/>
              <a:buSzTx/>
              <a:buFontTx/>
              <a:buNone/>
            </a:pPr>
            <a:r>
              <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“While some people believe it provides greater flexibility and accessibility, others </a:t>
            </a:r>
            <a:endPar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dist" defTabSz="914400" rtl="0" eaLnBrk="1" fontAlgn="base" latinLnBrk="0" hangingPunct="1">
              <a:lnSpc>
                <a:spcPct val="100000"/>
              </a:lnSpc>
              <a:spcBef>
                <a:spcPct val="0"/>
              </a:spcBef>
              <a:spcAft>
                <a:spcPct val="0"/>
              </a:spcAft>
              <a:buClrTx/>
              <a:buSzTx/>
              <a:buFontTx/>
              <a:buNone/>
            </a:pPr>
            <a:r>
              <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argue that it </a:t>
            </a:r>
            <a:r>
              <a:rPr kumimoji="0" lang="en-US" altLang="en-US" sz="2400" b="0" i="1" u="sng" strike="noStrike" cap="none" normalizeH="0" baseline="0" smtClean="0">
                <a:ln>
                  <a:noFill/>
                </a:ln>
                <a:solidFill>
                  <a:schemeClr val="tx1"/>
                </a:solidFill>
                <a:effectLst/>
                <a:latin typeface="Arial" panose="020B0604020202020204" pitchFamily="34" charset="0"/>
                <a:ea typeface="SimSun" panose="02010600030101010101" pitchFamily="2" charset="-122"/>
              </a:rPr>
              <a:t>limits interaction between students and teachers.</a:t>
            </a:r>
            <a:r>
              <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a:t>
            </a:r>
            <a:endPar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cxnSp>
        <p:nvCxnSpPr>
          <p:cNvPr id="7" name="Straight Arrow Connector 6"/>
          <p:cNvCxnSpPr/>
          <p:nvPr/>
        </p:nvCxnSpPr>
        <p:spPr>
          <a:xfrm flipV="1">
            <a:off x="5471795" y="1355725"/>
            <a:ext cx="3186430" cy="2413000"/>
          </a:xfrm>
          <a:prstGeom prst="straightConnector1">
            <a:avLst/>
          </a:prstGeom>
          <a:gradFill rotWithShape="0">
            <a:gsLst>
              <a:gs pos="0">
                <a:schemeClr val="accent1"/>
              </a:gs>
              <a:gs pos="100000">
                <a:schemeClr val="accent2"/>
              </a:gs>
            </a:gsLst>
            <a:lin ang="5400000" scaled="1"/>
          </a:gradFill>
          <a:ln w="28575" cap="flat" cmpd="sng" algn="ctr">
            <a:solidFill>
              <a:schemeClr val="accent1">
                <a:shade val="50000"/>
              </a:schemeClr>
            </a:solidFill>
            <a:prstDash val="lgDash"/>
            <a:round/>
            <a:headEnd type="none" w="med" len="me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272"/>
                                        </p:tgtEl>
                                        <p:attrNameLst>
                                          <p:attrName>style.visibility</p:attrName>
                                        </p:attrNameLst>
                                      </p:cBhvr>
                                      <p:to>
                                        <p:strVal val="visible"/>
                                      </p:to>
                                    </p:set>
                                    <p:anim calcmode="lin" valueType="num">
                                      <p:cBhvr>
                                        <p:cTn id="20" dur="500" fill="hold"/>
                                        <p:tgtEl>
                                          <p:spTgt spid="272"/>
                                        </p:tgtEl>
                                        <p:attrNameLst>
                                          <p:attrName>ppt_w</p:attrName>
                                        </p:attrNameLst>
                                      </p:cBhvr>
                                      <p:tavLst>
                                        <p:tav tm="0">
                                          <p:val>
                                            <p:fltVal val="0"/>
                                          </p:val>
                                        </p:tav>
                                        <p:tav tm="100000">
                                          <p:val>
                                            <p:strVal val="#ppt_w"/>
                                          </p:val>
                                        </p:tav>
                                      </p:tavLst>
                                    </p:anim>
                                    <p:anim calcmode="lin" valueType="num">
                                      <p:cBhvr>
                                        <p:cTn id="21" dur="500" fill="hold"/>
                                        <p:tgtEl>
                                          <p:spTgt spid="272"/>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0" animBg="1"/>
      <p:bldP spid="14" grpId="1" animBg="1"/>
      <p:bldP spid="2" grpId="0"/>
      <p:bldP spid="2" grpId="1"/>
      <p:bldP spid="272" grpId="0" animBg="1"/>
      <p:bldP spid="272" grpId="1" animBg="1"/>
      <p:bldP spid="6" grpId="0" animBg="1"/>
      <p:bldP spid="6" grpId="1" animBg="1"/>
      <p:bldP spid="3" grpId="0"/>
      <p:bldP spid="3" grpId="1"/>
      <p:bldP spid="17" grpId="0" bldLvl="0" animBg="1"/>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12"/>
          <p:cNvSpPr/>
          <p:nvPr/>
        </p:nvSpPr>
        <p:spPr>
          <a:xfrm>
            <a:off x="0" y="5965825"/>
            <a:ext cx="12277200" cy="2377500"/>
          </a:xfrm>
          <a:prstGeom prst="roundRect">
            <a:avLst>
              <a:gd name="adj" fmla="val 0"/>
            </a:avLst>
          </a:prstGeom>
          <a:solidFill>
            <a:srgbClr val="E8E7E7">
              <a:alpha val="9176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58" name="Google Shape;258;p12" descr="Google Shape;106;p16"/>
          <p:cNvPicPr preferRelativeResize="0"/>
          <p:nvPr/>
        </p:nvPicPr>
        <p:blipFill rotWithShape="1">
          <a:blip r:embed="rId1"/>
          <a:srcRect/>
          <a:stretch>
            <a:fillRect/>
          </a:stretch>
        </p:blipFill>
        <p:spPr>
          <a:xfrm>
            <a:off x="2226325" y="6135164"/>
            <a:ext cx="1554232" cy="400202"/>
          </a:xfrm>
          <a:prstGeom prst="rect">
            <a:avLst/>
          </a:prstGeom>
          <a:noFill/>
          <a:ln>
            <a:noFill/>
          </a:ln>
        </p:spPr>
      </p:pic>
      <p:cxnSp>
        <p:nvCxnSpPr>
          <p:cNvPr id="259" name="Google Shape;259;p12"/>
          <p:cNvCxnSpPr/>
          <p:nvPr/>
        </p:nvCxnSpPr>
        <p:spPr>
          <a:xfrm>
            <a:off x="4038600" y="6079965"/>
            <a:ext cx="1" cy="505802"/>
          </a:xfrm>
          <a:prstGeom prst="straightConnector1">
            <a:avLst/>
          </a:prstGeom>
          <a:noFill/>
          <a:ln w="9525" cap="flat" cmpd="sng">
            <a:solidFill>
              <a:srgbClr val="BFBFBF"/>
            </a:solidFill>
            <a:prstDash val="solid"/>
            <a:round/>
            <a:headEnd type="none" w="sm" len="sm"/>
            <a:tailEnd type="none" w="sm" len="sm"/>
          </a:ln>
        </p:spPr>
      </p:cxnSp>
      <p:pic>
        <p:nvPicPr>
          <p:cNvPr id="260" name="Google Shape;260;p12" descr="A black background with a blue line&#10;&#10;Description automatically generated"/>
          <p:cNvPicPr preferRelativeResize="0"/>
          <p:nvPr/>
        </p:nvPicPr>
        <p:blipFill rotWithShape="1">
          <a:blip r:embed="rId2"/>
          <a:srcRect/>
          <a:stretch>
            <a:fillRect/>
          </a:stretch>
        </p:blipFill>
        <p:spPr>
          <a:xfrm>
            <a:off x="4511826" y="6102871"/>
            <a:ext cx="936101" cy="455812"/>
          </a:xfrm>
          <a:prstGeom prst="rect">
            <a:avLst/>
          </a:prstGeom>
          <a:noFill/>
          <a:ln>
            <a:noFill/>
          </a:ln>
        </p:spPr>
      </p:pic>
      <p:sp>
        <p:nvSpPr>
          <p:cNvPr id="262" name="Google Shape;262;p12"/>
          <p:cNvSpPr/>
          <p:nvPr/>
        </p:nvSpPr>
        <p:spPr>
          <a:xfrm>
            <a:off x="7857490" y="6086475"/>
            <a:ext cx="2670900" cy="400200"/>
          </a:xfrm>
          <a:prstGeom prst="roundRect">
            <a:avLst>
              <a:gd name="adj" fmla="val 50000"/>
            </a:avLst>
          </a:prstGeom>
          <a:solidFill>
            <a:srgbClr val="91C25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12"/>
          <p:cNvSpPr txBox="1"/>
          <p:nvPr/>
        </p:nvSpPr>
        <p:spPr>
          <a:xfrm>
            <a:off x="8104505" y="5980430"/>
            <a:ext cx="2251200" cy="611400"/>
          </a:xfrm>
          <a:prstGeom prst="rect">
            <a:avLst/>
          </a:prstGeom>
          <a:noFill/>
          <a:ln>
            <a:noFill/>
          </a:ln>
        </p:spPr>
        <p:txBody>
          <a:bodyPr spcFirstLastPara="1" wrap="square" lIns="91400" tIns="91400" rIns="91400" bIns="91400" anchor="ctr" anchorCtr="0">
            <a:noAutofit/>
          </a:bodyPr>
          <a:lstStyle/>
          <a:p>
            <a:pPr marL="0" marR="0" lvl="0" indent="0" algn="l"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www.zkouskypark.cz</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20" name="Google Shape;104;p16"/>
          <p:cNvSpPr/>
          <p:nvPr/>
        </p:nvSpPr>
        <p:spPr>
          <a:xfrm>
            <a:off x="2324100" y="613712"/>
            <a:ext cx="225274" cy="4824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347" y="0"/>
                </a:lnTo>
                <a:lnTo>
                  <a:pt x="21600" y="0"/>
                </a:lnTo>
                <a:lnTo>
                  <a:pt x="6253" y="21600"/>
                </a:lnTo>
                <a:close/>
              </a:path>
            </a:pathLst>
          </a:custGeom>
          <a:gradFill>
            <a:gsLst>
              <a:gs pos="50000">
                <a:schemeClr val="accent1"/>
              </a:gs>
              <a:gs pos="0">
                <a:schemeClr val="accent1">
                  <a:lumMod val="25000"/>
                  <a:lumOff val="75000"/>
                </a:schemeClr>
              </a:gs>
              <a:gs pos="100000">
                <a:schemeClr val="accent1">
                  <a:lumMod val="85000"/>
                </a:schemeClr>
              </a:gs>
            </a:gsLst>
            <a:lin ang="5400000" scaled="1"/>
          </a:gradFill>
          <a:ln w="12700">
            <a:noFill/>
            <a:miter lim="400000"/>
          </a:ln>
        </p:spPr>
        <p:txBody>
          <a:bodyPr lIns="45718" tIns="45718" rIns="45718" bIns="45718" anchor="ctr"/>
          <a:lstStyle/>
          <a:p>
            <a:endParaRPr sz="2000">
              <a:solidFill>
                <a:schemeClr val="tx1"/>
              </a:solidFill>
              <a:latin typeface="Arial" panose="020B0604020202020204" pitchFamily="34" charset="0"/>
              <a:cs typeface="Arial" panose="020B0604020202020204" pitchFamily="34" charset="0"/>
            </a:endParaRPr>
          </a:p>
        </p:txBody>
      </p:sp>
      <p:sp>
        <p:nvSpPr>
          <p:cNvPr id="121" name="Google Shape;105;p16"/>
          <p:cNvSpPr txBox="1"/>
          <p:nvPr/>
        </p:nvSpPr>
        <p:spPr>
          <a:xfrm>
            <a:off x="2549372" y="529761"/>
            <a:ext cx="7610048" cy="650343"/>
          </a:xfrm>
          <a:prstGeom prst="rect">
            <a:avLst/>
          </a:prstGeom>
          <a:ln w="12700">
            <a:miter lim="400000"/>
          </a:ln>
        </p:spPr>
        <p:txBody>
          <a:bodyPr lIns="91423" tIns="91423" rIns="91423" bIns="91423">
            <a:noAutofit/>
            <a:scene3d>
              <a:camera prst="orthographicFront"/>
              <a:lightRig rig="threePt" dir="t"/>
            </a:scene3d>
          </a:bodyPr>
          <a:lstStyle>
            <a:lvl1pPr defTabSz="868680">
              <a:defRPr sz="3000">
                <a:solidFill>
                  <a:srgbClr val="6A6F7C"/>
                </a:solidFill>
                <a:latin typeface="Rubik SemiBold"/>
                <a:ea typeface="Rubik SemiBold"/>
                <a:cs typeface="Rubik SemiBold"/>
                <a:sym typeface="Rubik SemiBold"/>
              </a:defRPr>
            </a:lvl1pPr>
          </a:lstStyle>
          <a:p>
            <a:r>
              <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MAKING A START (Using Rhetoric)</a:t>
            </a:r>
            <a:endPar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4" name="Rounded Rectangle 13"/>
          <p:cNvSpPr/>
          <p:nvPr/>
        </p:nvSpPr>
        <p:spPr>
          <a:xfrm>
            <a:off x="268605" y="1823720"/>
            <a:ext cx="11765915" cy="763905"/>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“It is really worth visiting a city that promises culture but delivers crowds and queues?”</a:t>
            </a:r>
            <a:endParaRPr kumimoji="0" lang="en-US" altLang="zh-CN"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Rounded Rectangle 15"/>
          <p:cNvSpPr/>
          <p:nvPr/>
        </p:nvSpPr>
        <p:spPr>
          <a:xfrm>
            <a:off x="257175" y="3399155"/>
            <a:ext cx="11765915" cy="763905"/>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“How often do we come across a novel that makes us question our own morals?”</a:t>
            </a:r>
            <a:endPar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Rounded Rectangle 16"/>
          <p:cNvSpPr/>
          <p:nvPr/>
        </p:nvSpPr>
        <p:spPr>
          <a:xfrm>
            <a:off x="268605" y="4913630"/>
            <a:ext cx="11765915" cy="763905"/>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“Could a meal be as memorable as the company you share it with?”</a:t>
            </a:r>
            <a:endParaRPr kumimoji="0" lang="en-US" altLang="en-US"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Text Box 20"/>
          <p:cNvSpPr txBox="1"/>
          <p:nvPr/>
        </p:nvSpPr>
        <p:spPr>
          <a:xfrm>
            <a:off x="3090545" y="1152525"/>
            <a:ext cx="6096000" cy="583565"/>
          </a:xfrm>
          <a:prstGeom prst="rect">
            <a:avLst/>
          </a:prstGeom>
          <a:noFill/>
        </p:spPr>
        <p:txBody>
          <a:bodyPr wrap="square" rtlCol="0" anchor="t">
            <a:spAutoFit/>
          </a:bodyPr>
          <a:p>
            <a:pPr algn="ctr"/>
            <a:r>
              <a:rPr lang="en-US" sz="32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TRAVEL ARTICLE</a:t>
            </a:r>
            <a:endParaRPr lang="en-US" sz="32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22" name="Text Box 21"/>
          <p:cNvSpPr txBox="1"/>
          <p:nvPr/>
        </p:nvSpPr>
        <p:spPr>
          <a:xfrm>
            <a:off x="3090545" y="2743835"/>
            <a:ext cx="6096000" cy="583565"/>
          </a:xfrm>
          <a:prstGeom prst="rect">
            <a:avLst/>
          </a:prstGeom>
          <a:noFill/>
        </p:spPr>
        <p:txBody>
          <a:bodyPr wrap="square" rtlCol="0" anchor="t">
            <a:spAutoFit/>
          </a:bodyPr>
          <a:p>
            <a:pPr algn="ctr"/>
            <a:r>
              <a:rPr lang="en-US" sz="32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BOOK REVIEW</a:t>
            </a:r>
            <a:endParaRPr lang="en-US" sz="32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23" name="Text Box 22"/>
          <p:cNvSpPr txBox="1"/>
          <p:nvPr/>
        </p:nvSpPr>
        <p:spPr>
          <a:xfrm>
            <a:off x="3090545" y="4276725"/>
            <a:ext cx="6096000" cy="583565"/>
          </a:xfrm>
          <a:prstGeom prst="rect">
            <a:avLst/>
          </a:prstGeom>
          <a:noFill/>
        </p:spPr>
        <p:txBody>
          <a:bodyPr wrap="square" rtlCol="0" anchor="t">
            <a:spAutoFit/>
          </a:bodyPr>
          <a:p>
            <a:pPr algn="ctr"/>
            <a:r>
              <a:rPr lang="en-US" sz="32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RESTAURANT REVIEW</a:t>
            </a:r>
            <a:endParaRPr lang="en-US" sz="32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25" name="Explosion 1 24"/>
          <p:cNvSpPr/>
          <p:nvPr/>
        </p:nvSpPr>
        <p:spPr>
          <a:xfrm rot="780000">
            <a:off x="8385175" y="4201160"/>
            <a:ext cx="3819525" cy="1372870"/>
          </a:xfrm>
          <a:prstGeom prst="irregularSeal1">
            <a:avLst/>
          </a:prstGeom>
          <a:solidFill>
            <a:srgbClr val="FF0000"/>
          </a:solidFill>
          <a:ln w="9525" cap="flat" cmpd="sng" algn="ctr">
            <a:no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HYPOTHETICAL</a:t>
            </a:r>
            <a:endParaRPr kumimoji="0" lang="en-US" altLang="zh-CN"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
        <p:nvSpPr>
          <p:cNvPr id="5" name="Text Box 4"/>
          <p:cNvSpPr txBox="1"/>
          <p:nvPr/>
        </p:nvSpPr>
        <p:spPr>
          <a:xfrm>
            <a:off x="298450" y="643890"/>
            <a:ext cx="1969135" cy="521970"/>
          </a:xfrm>
          <a:prstGeom prst="rect">
            <a:avLst/>
          </a:prstGeom>
          <a:solidFill>
            <a:schemeClr val="bg1"/>
          </a:solidFill>
          <a:ln w="28575" cmpd="sng">
            <a:solidFill>
              <a:schemeClr val="accent1">
                <a:shade val="50000"/>
              </a:schemeClr>
            </a:solidFill>
            <a:prstDash val="solid"/>
          </a:ln>
        </p:spPr>
        <p:txBody>
          <a:bodyPr wrap="square" rtlCol="0" anchor="t">
            <a:spAutoFit/>
          </a:bodyPr>
          <a:p>
            <a:pPr algn="ctr"/>
            <a:r>
              <a:rPr lang="en-US" altLang="zh-CN" sz="2800" b="1" smtClean="0">
                <a:ln>
                  <a:noFill/>
                </a:ln>
                <a:effectLst/>
                <a:latin typeface="Arial" panose="020B0604020202020204" pitchFamily="34" charset="0"/>
                <a:ea typeface="SimSun" panose="02010600030101010101" pitchFamily="2" charset="-122"/>
                <a:sym typeface="+mn-ea"/>
              </a:rPr>
              <a:t>ARTICLES</a:t>
            </a:r>
            <a:endParaRPr lang="en-US" altLang="zh-CN" sz="2800" b="1" smtClean="0">
              <a:ln>
                <a:noFill/>
              </a:ln>
              <a:effectLst/>
              <a:latin typeface="Arial" panose="020B0604020202020204" pitchFamily="34" charset="0"/>
              <a:ea typeface="SimSun" panose="02010600030101010101" pitchFamily="2" charset="-122"/>
              <a:sym typeface="+mn-ea"/>
            </a:endParaRPr>
          </a:p>
        </p:txBody>
      </p:sp>
      <p:sp>
        <p:nvSpPr>
          <p:cNvPr id="2" name="Text Box 1"/>
          <p:cNvSpPr txBox="1"/>
          <p:nvPr/>
        </p:nvSpPr>
        <p:spPr>
          <a:xfrm>
            <a:off x="9653270" y="643890"/>
            <a:ext cx="1969135" cy="521970"/>
          </a:xfrm>
          <a:prstGeom prst="rect">
            <a:avLst/>
          </a:prstGeom>
          <a:solidFill>
            <a:schemeClr val="bg1"/>
          </a:solidFill>
          <a:ln w="28575" cmpd="sng">
            <a:solidFill>
              <a:schemeClr val="accent1">
                <a:shade val="50000"/>
              </a:schemeClr>
            </a:solidFill>
            <a:prstDash val="solid"/>
          </a:ln>
        </p:spPr>
        <p:txBody>
          <a:bodyPr wrap="square" rtlCol="0" anchor="t">
            <a:spAutoFit/>
          </a:bodyPr>
          <a:p>
            <a:pPr algn="ctr"/>
            <a:r>
              <a:rPr lang="en-US" altLang="zh-CN" sz="2800" b="1" smtClean="0">
                <a:ln>
                  <a:noFill/>
                </a:ln>
                <a:effectLst/>
                <a:latin typeface="Arial" panose="020B0604020202020204" pitchFamily="34" charset="0"/>
                <a:ea typeface="SimSun" panose="02010600030101010101" pitchFamily="2" charset="-122"/>
                <a:sym typeface="+mn-ea"/>
              </a:rPr>
              <a:t>REVIEWS</a:t>
            </a:r>
            <a:endParaRPr lang="en-US" altLang="zh-CN" sz="2800" b="1" smtClean="0">
              <a:ln>
                <a:noFill/>
              </a:ln>
              <a:effectLst/>
              <a:latin typeface="Arial" panose="020B0604020202020204" pitchFamily="34" charset="0"/>
              <a:ea typeface="SimSun" panose="02010600030101010101" pitchFamily="2" charset="-122"/>
              <a:sym typeface="+mn-ea"/>
            </a:endParaRPr>
          </a:p>
        </p:txBody>
      </p:sp>
      <p:sp>
        <p:nvSpPr>
          <p:cNvPr id="3" name="Explosion 1 2"/>
          <p:cNvSpPr/>
          <p:nvPr/>
        </p:nvSpPr>
        <p:spPr>
          <a:xfrm rot="20820000">
            <a:off x="668020" y="2451100"/>
            <a:ext cx="3507105" cy="1152525"/>
          </a:xfrm>
          <a:prstGeom prst="irregularSeal1">
            <a:avLst/>
          </a:prstGeom>
          <a:solidFill>
            <a:srgbClr val="FF0000"/>
          </a:solidFill>
          <a:ln w="9525" cap="flat" cmpd="sng" algn="ctr">
            <a:no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PROVOCATIVE</a:t>
            </a:r>
            <a:endParaRPr kumimoji="0" lang="en-US" altLang="zh-CN"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
        <p:nvSpPr>
          <p:cNvPr id="4" name="Explosion 1 3"/>
          <p:cNvSpPr/>
          <p:nvPr/>
        </p:nvSpPr>
        <p:spPr>
          <a:xfrm rot="360000">
            <a:off x="7840980" y="1143635"/>
            <a:ext cx="3239135" cy="1085850"/>
          </a:xfrm>
          <a:prstGeom prst="irregularSeal1">
            <a:avLst/>
          </a:prstGeom>
          <a:solidFill>
            <a:srgbClr val="FF0000"/>
          </a:solidFill>
          <a:ln w="9525" cap="flat" cmpd="sng" algn="ctr">
            <a:no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REFLECTIVE</a:t>
            </a:r>
            <a:endParaRPr kumimoji="0" lang="en-US" altLang="zh-CN"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1" grpId="0"/>
      <p:bldP spid="21" grpId="1"/>
      <p:bldP spid="16" grpId="0" animBg="1"/>
      <p:bldP spid="16" grpId="1" animBg="1"/>
      <p:bldP spid="22" grpId="0"/>
      <p:bldP spid="22" grpId="1"/>
      <p:bldP spid="17" grpId="0" animBg="1"/>
      <p:bldP spid="17" grpId="1" animBg="1"/>
      <p:bldP spid="23" grpId="0"/>
      <p:bldP spid="23" grpId="1"/>
      <p:bldP spid="25" grpId="0" bldLvl="0" animBg="1"/>
      <p:bldP spid="25" grpId="1" animBg="1"/>
      <p:bldP spid="3" grpId="0" bldLvl="0" animBg="1"/>
      <p:bldP spid="3" grpId="1" animBg="1"/>
      <p:bldP spid="4" grpId="0" bldLvl="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12"/>
          <p:cNvSpPr/>
          <p:nvPr/>
        </p:nvSpPr>
        <p:spPr>
          <a:xfrm>
            <a:off x="0" y="5965825"/>
            <a:ext cx="12277200" cy="2377500"/>
          </a:xfrm>
          <a:prstGeom prst="roundRect">
            <a:avLst>
              <a:gd name="adj" fmla="val 0"/>
            </a:avLst>
          </a:prstGeom>
          <a:solidFill>
            <a:srgbClr val="E8E7E7">
              <a:alpha val="9176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58" name="Google Shape;258;p12" descr="Google Shape;106;p16"/>
          <p:cNvPicPr preferRelativeResize="0"/>
          <p:nvPr/>
        </p:nvPicPr>
        <p:blipFill rotWithShape="1">
          <a:blip r:embed="rId1"/>
          <a:srcRect/>
          <a:stretch>
            <a:fillRect/>
          </a:stretch>
        </p:blipFill>
        <p:spPr>
          <a:xfrm>
            <a:off x="2226325" y="6135164"/>
            <a:ext cx="1554232" cy="400202"/>
          </a:xfrm>
          <a:prstGeom prst="rect">
            <a:avLst/>
          </a:prstGeom>
          <a:noFill/>
          <a:ln>
            <a:noFill/>
          </a:ln>
        </p:spPr>
      </p:pic>
      <p:cxnSp>
        <p:nvCxnSpPr>
          <p:cNvPr id="259" name="Google Shape;259;p12"/>
          <p:cNvCxnSpPr/>
          <p:nvPr/>
        </p:nvCxnSpPr>
        <p:spPr>
          <a:xfrm>
            <a:off x="4038600" y="6079965"/>
            <a:ext cx="1" cy="505802"/>
          </a:xfrm>
          <a:prstGeom prst="straightConnector1">
            <a:avLst/>
          </a:prstGeom>
          <a:noFill/>
          <a:ln w="9525" cap="flat" cmpd="sng">
            <a:solidFill>
              <a:srgbClr val="BFBFBF"/>
            </a:solidFill>
            <a:prstDash val="solid"/>
            <a:round/>
            <a:headEnd type="none" w="sm" len="sm"/>
            <a:tailEnd type="none" w="sm" len="sm"/>
          </a:ln>
        </p:spPr>
      </p:cxnSp>
      <p:pic>
        <p:nvPicPr>
          <p:cNvPr id="260" name="Google Shape;260;p12" descr="A black background with a blue line&#10;&#10;Description automatically generated"/>
          <p:cNvPicPr preferRelativeResize="0"/>
          <p:nvPr/>
        </p:nvPicPr>
        <p:blipFill rotWithShape="1">
          <a:blip r:embed="rId2"/>
          <a:srcRect/>
          <a:stretch>
            <a:fillRect/>
          </a:stretch>
        </p:blipFill>
        <p:spPr>
          <a:xfrm>
            <a:off x="4511826" y="6102871"/>
            <a:ext cx="936101" cy="455812"/>
          </a:xfrm>
          <a:prstGeom prst="rect">
            <a:avLst/>
          </a:prstGeom>
          <a:noFill/>
          <a:ln>
            <a:noFill/>
          </a:ln>
        </p:spPr>
      </p:pic>
      <p:sp>
        <p:nvSpPr>
          <p:cNvPr id="262" name="Google Shape;262;p12"/>
          <p:cNvSpPr/>
          <p:nvPr/>
        </p:nvSpPr>
        <p:spPr>
          <a:xfrm>
            <a:off x="7857490" y="6086475"/>
            <a:ext cx="2670900" cy="400200"/>
          </a:xfrm>
          <a:prstGeom prst="roundRect">
            <a:avLst>
              <a:gd name="adj" fmla="val 50000"/>
            </a:avLst>
          </a:prstGeom>
          <a:solidFill>
            <a:srgbClr val="91C25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12"/>
          <p:cNvSpPr txBox="1"/>
          <p:nvPr/>
        </p:nvSpPr>
        <p:spPr>
          <a:xfrm>
            <a:off x="8104505" y="5980430"/>
            <a:ext cx="2251200" cy="611400"/>
          </a:xfrm>
          <a:prstGeom prst="rect">
            <a:avLst/>
          </a:prstGeom>
          <a:noFill/>
          <a:ln>
            <a:noFill/>
          </a:ln>
        </p:spPr>
        <p:txBody>
          <a:bodyPr spcFirstLastPara="1" wrap="square" lIns="91400" tIns="91400" rIns="91400" bIns="91400" anchor="ctr" anchorCtr="0">
            <a:noAutofit/>
          </a:bodyPr>
          <a:lstStyle/>
          <a:p>
            <a:pPr marL="0" marR="0" lvl="0" indent="0" algn="l"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www.zkouskypark.cz</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20" name="Google Shape;104;p16"/>
          <p:cNvSpPr/>
          <p:nvPr/>
        </p:nvSpPr>
        <p:spPr>
          <a:xfrm>
            <a:off x="2324100" y="613712"/>
            <a:ext cx="225274" cy="4824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347" y="0"/>
                </a:lnTo>
                <a:lnTo>
                  <a:pt x="21600" y="0"/>
                </a:lnTo>
                <a:lnTo>
                  <a:pt x="6253" y="21600"/>
                </a:lnTo>
                <a:close/>
              </a:path>
            </a:pathLst>
          </a:custGeom>
          <a:gradFill>
            <a:gsLst>
              <a:gs pos="50000">
                <a:schemeClr val="accent1"/>
              </a:gs>
              <a:gs pos="0">
                <a:schemeClr val="accent1">
                  <a:lumMod val="25000"/>
                  <a:lumOff val="75000"/>
                </a:schemeClr>
              </a:gs>
              <a:gs pos="100000">
                <a:schemeClr val="accent1">
                  <a:lumMod val="85000"/>
                </a:schemeClr>
              </a:gs>
            </a:gsLst>
            <a:lin ang="5400000" scaled="1"/>
          </a:gradFill>
          <a:ln w="12700">
            <a:noFill/>
            <a:miter lim="400000"/>
          </a:ln>
        </p:spPr>
        <p:txBody>
          <a:bodyPr lIns="45718" tIns="45718" rIns="45718" bIns="45718" anchor="ctr"/>
          <a:lstStyle/>
          <a:p>
            <a:endParaRPr sz="2000">
              <a:solidFill>
                <a:schemeClr val="tx1"/>
              </a:solidFill>
              <a:latin typeface="Arial" panose="020B0604020202020204" pitchFamily="34" charset="0"/>
              <a:cs typeface="Arial" panose="020B0604020202020204" pitchFamily="34" charset="0"/>
            </a:endParaRPr>
          </a:p>
        </p:txBody>
      </p:sp>
      <p:sp>
        <p:nvSpPr>
          <p:cNvPr id="121" name="Google Shape;105;p16"/>
          <p:cNvSpPr txBox="1"/>
          <p:nvPr/>
        </p:nvSpPr>
        <p:spPr>
          <a:xfrm>
            <a:off x="2549372" y="529761"/>
            <a:ext cx="7610048" cy="650343"/>
          </a:xfrm>
          <a:prstGeom prst="rect">
            <a:avLst/>
          </a:prstGeom>
          <a:ln w="12700">
            <a:miter lim="400000"/>
          </a:ln>
        </p:spPr>
        <p:txBody>
          <a:bodyPr lIns="91423" tIns="91423" rIns="91423" bIns="91423">
            <a:noAutofit/>
            <a:scene3d>
              <a:camera prst="orthographicFront"/>
              <a:lightRig rig="threePt" dir="t"/>
            </a:scene3d>
          </a:bodyPr>
          <a:lstStyle>
            <a:lvl1pPr defTabSz="868680">
              <a:defRPr sz="3000">
                <a:solidFill>
                  <a:srgbClr val="6A6F7C"/>
                </a:solidFill>
                <a:latin typeface="Rubik SemiBold"/>
                <a:ea typeface="Rubik SemiBold"/>
                <a:cs typeface="Rubik SemiBold"/>
                <a:sym typeface="Rubik SemiBold"/>
              </a:defRPr>
            </a:lvl1pPr>
          </a:lstStyle>
          <a:p>
            <a:r>
              <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Rhetorical Beginnings:</a:t>
            </a:r>
            <a:endPar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4" name="Rounded Rectangle 13"/>
          <p:cNvSpPr/>
          <p:nvPr/>
        </p:nvSpPr>
        <p:spPr>
          <a:xfrm>
            <a:off x="268605" y="3328035"/>
            <a:ext cx="11765915" cy="763905"/>
          </a:xfrm>
          <a:prstGeom prst="roundRect">
            <a:avLst/>
          </a:prstGeom>
          <a:no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“Can anyone honestly say ...?</a:t>
            </a:r>
            <a:endParaRPr kumimoji="0" lang="en-US" altLang="zh-CN"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“Isn’t it time we ...?</a:t>
            </a:r>
            <a:endParaRPr kumimoji="0" lang="en-US" altLang="zh-CN"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Text Box 20"/>
          <p:cNvSpPr txBox="1"/>
          <p:nvPr/>
        </p:nvSpPr>
        <p:spPr>
          <a:xfrm>
            <a:off x="268605" y="1210310"/>
            <a:ext cx="11765915" cy="583565"/>
          </a:xfrm>
          <a:prstGeom prst="rect">
            <a:avLst/>
          </a:prstGeom>
          <a:noFill/>
        </p:spPr>
        <p:txBody>
          <a:bodyPr wrap="square" rtlCol="0" anchor="t">
            <a:spAutoFit/>
          </a:bodyPr>
          <a:p>
            <a:pPr algn="l"/>
            <a:r>
              <a:rPr lang="en-US" sz="32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REFLECTIVE/PERSONAL</a:t>
            </a:r>
            <a:endParaRPr lang="en-US" sz="32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5" name="Rounded Rectangle 4"/>
          <p:cNvSpPr/>
          <p:nvPr/>
        </p:nvSpPr>
        <p:spPr>
          <a:xfrm>
            <a:off x="268605" y="1793875"/>
            <a:ext cx="11765915" cy="763905"/>
          </a:xfrm>
          <a:prstGeom prst="roundRect">
            <a:avLst/>
          </a:prstGeom>
          <a:no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“Have you ever (wondered/imagined) ...?</a:t>
            </a:r>
            <a:endParaRPr kumimoji="0" lang="en-US" altLang="zh-CN"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“Do you remember a time ...?</a:t>
            </a:r>
            <a:endParaRPr kumimoji="0" lang="en-US" altLang="zh-CN"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Text Box 1"/>
          <p:cNvSpPr txBox="1"/>
          <p:nvPr/>
        </p:nvSpPr>
        <p:spPr>
          <a:xfrm>
            <a:off x="268605" y="2744470"/>
            <a:ext cx="11765915" cy="583565"/>
          </a:xfrm>
          <a:prstGeom prst="rect">
            <a:avLst/>
          </a:prstGeom>
          <a:noFill/>
        </p:spPr>
        <p:txBody>
          <a:bodyPr wrap="square" rtlCol="0" anchor="t">
            <a:spAutoFit/>
          </a:bodyPr>
          <a:p>
            <a:pPr algn="l"/>
            <a:r>
              <a:rPr lang="en-US" sz="32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PROVOCATIVE</a:t>
            </a:r>
            <a:endParaRPr lang="en-US" sz="32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3" name="Rounded Rectangle 2"/>
          <p:cNvSpPr/>
          <p:nvPr/>
        </p:nvSpPr>
        <p:spPr>
          <a:xfrm>
            <a:off x="268605" y="4892675"/>
            <a:ext cx="11765915" cy="763905"/>
          </a:xfrm>
          <a:prstGeom prst="roundRect">
            <a:avLst/>
          </a:prstGeom>
          <a:no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“What if I challenged you ...?</a:t>
            </a:r>
            <a:endParaRPr kumimoji="0" lang="en-US" altLang="zh-CN"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rPr>
              <a:t>“What would happen if ...?</a:t>
            </a:r>
            <a:endParaRPr kumimoji="0" lang="en-US" altLang="zh-CN" sz="2400" b="0" i="1"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4" name="Text Box 3"/>
          <p:cNvSpPr txBox="1"/>
          <p:nvPr/>
        </p:nvSpPr>
        <p:spPr>
          <a:xfrm>
            <a:off x="268605" y="4309110"/>
            <a:ext cx="11765915" cy="583565"/>
          </a:xfrm>
          <a:prstGeom prst="rect">
            <a:avLst/>
          </a:prstGeom>
          <a:noFill/>
        </p:spPr>
        <p:txBody>
          <a:bodyPr wrap="square" rtlCol="0" anchor="t">
            <a:spAutoFit/>
          </a:bodyPr>
          <a:p>
            <a:pPr algn="l"/>
            <a:r>
              <a:rPr lang="en-US" sz="32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HYPOTHETICAL</a:t>
            </a:r>
            <a:endParaRPr lang="en-US" sz="32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animBg="1"/>
      <p:bldP spid="21" grpId="1"/>
      <p:bldP spid="5" grpId="1" animBg="1"/>
      <p:bldP spid="2" grpId="0"/>
      <p:bldP spid="14" grpId="0" animBg="1"/>
      <p:bldP spid="2" grpId="1"/>
      <p:bldP spid="14" grpId="1" animBg="1"/>
      <p:bldP spid="4" grpId="0"/>
      <p:bldP spid="3" grpId="0" animBg="1"/>
      <p:bldP spid="4" grpId="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12"/>
          <p:cNvSpPr/>
          <p:nvPr/>
        </p:nvSpPr>
        <p:spPr>
          <a:xfrm>
            <a:off x="0" y="5965825"/>
            <a:ext cx="12277200" cy="2377500"/>
          </a:xfrm>
          <a:prstGeom prst="roundRect">
            <a:avLst>
              <a:gd name="adj" fmla="val 0"/>
            </a:avLst>
          </a:prstGeom>
          <a:solidFill>
            <a:srgbClr val="E8E7E7">
              <a:alpha val="9176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58" name="Google Shape;258;p12" descr="Google Shape;106;p16"/>
          <p:cNvPicPr preferRelativeResize="0"/>
          <p:nvPr/>
        </p:nvPicPr>
        <p:blipFill rotWithShape="1">
          <a:blip r:embed="rId1"/>
          <a:srcRect/>
          <a:stretch>
            <a:fillRect/>
          </a:stretch>
        </p:blipFill>
        <p:spPr>
          <a:xfrm>
            <a:off x="2226325" y="6135164"/>
            <a:ext cx="1554232" cy="400202"/>
          </a:xfrm>
          <a:prstGeom prst="rect">
            <a:avLst/>
          </a:prstGeom>
          <a:noFill/>
          <a:ln>
            <a:noFill/>
          </a:ln>
        </p:spPr>
      </p:pic>
      <p:cxnSp>
        <p:nvCxnSpPr>
          <p:cNvPr id="259" name="Google Shape;259;p12"/>
          <p:cNvCxnSpPr/>
          <p:nvPr/>
        </p:nvCxnSpPr>
        <p:spPr>
          <a:xfrm>
            <a:off x="4038600" y="6079965"/>
            <a:ext cx="1" cy="505802"/>
          </a:xfrm>
          <a:prstGeom prst="straightConnector1">
            <a:avLst/>
          </a:prstGeom>
          <a:noFill/>
          <a:ln w="9525" cap="flat" cmpd="sng">
            <a:solidFill>
              <a:srgbClr val="BFBFBF"/>
            </a:solidFill>
            <a:prstDash val="solid"/>
            <a:round/>
            <a:headEnd type="none" w="sm" len="sm"/>
            <a:tailEnd type="none" w="sm" len="sm"/>
          </a:ln>
        </p:spPr>
      </p:cxnSp>
      <p:pic>
        <p:nvPicPr>
          <p:cNvPr id="260" name="Google Shape;260;p12" descr="A black background with a blue line&#10;&#10;Description automatically generated"/>
          <p:cNvPicPr preferRelativeResize="0"/>
          <p:nvPr/>
        </p:nvPicPr>
        <p:blipFill rotWithShape="1">
          <a:blip r:embed="rId2"/>
          <a:srcRect/>
          <a:stretch>
            <a:fillRect/>
          </a:stretch>
        </p:blipFill>
        <p:spPr>
          <a:xfrm>
            <a:off x="4511826" y="6102871"/>
            <a:ext cx="936101" cy="455812"/>
          </a:xfrm>
          <a:prstGeom prst="rect">
            <a:avLst/>
          </a:prstGeom>
          <a:noFill/>
          <a:ln>
            <a:noFill/>
          </a:ln>
        </p:spPr>
      </p:pic>
      <p:sp>
        <p:nvSpPr>
          <p:cNvPr id="262" name="Google Shape;262;p12"/>
          <p:cNvSpPr/>
          <p:nvPr/>
        </p:nvSpPr>
        <p:spPr>
          <a:xfrm>
            <a:off x="7857490" y="6086475"/>
            <a:ext cx="2670900" cy="400200"/>
          </a:xfrm>
          <a:prstGeom prst="roundRect">
            <a:avLst>
              <a:gd name="adj" fmla="val 50000"/>
            </a:avLst>
          </a:prstGeom>
          <a:solidFill>
            <a:srgbClr val="91C25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12"/>
          <p:cNvSpPr txBox="1"/>
          <p:nvPr/>
        </p:nvSpPr>
        <p:spPr>
          <a:xfrm>
            <a:off x="8104505" y="5980430"/>
            <a:ext cx="2251200" cy="611400"/>
          </a:xfrm>
          <a:prstGeom prst="rect">
            <a:avLst/>
          </a:prstGeom>
          <a:noFill/>
          <a:ln>
            <a:noFill/>
          </a:ln>
        </p:spPr>
        <p:txBody>
          <a:bodyPr spcFirstLastPara="1" wrap="square" lIns="91400" tIns="91400" rIns="91400" bIns="91400" anchor="ctr" anchorCtr="0">
            <a:noAutofit/>
          </a:bodyPr>
          <a:lstStyle/>
          <a:p>
            <a:pPr marL="0" marR="0" lvl="0" indent="0" algn="l"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www.zkouskypark.cz</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20" name="Google Shape;104;p16"/>
          <p:cNvSpPr/>
          <p:nvPr/>
        </p:nvSpPr>
        <p:spPr>
          <a:xfrm>
            <a:off x="2324100" y="613712"/>
            <a:ext cx="225274" cy="4824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347" y="0"/>
                </a:lnTo>
                <a:lnTo>
                  <a:pt x="21600" y="0"/>
                </a:lnTo>
                <a:lnTo>
                  <a:pt x="6253" y="21600"/>
                </a:lnTo>
                <a:close/>
              </a:path>
            </a:pathLst>
          </a:custGeom>
          <a:gradFill>
            <a:gsLst>
              <a:gs pos="50000">
                <a:schemeClr val="accent1"/>
              </a:gs>
              <a:gs pos="0">
                <a:schemeClr val="accent1">
                  <a:lumMod val="25000"/>
                  <a:lumOff val="75000"/>
                </a:schemeClr>
              </a:gs>
              <a:gs pos="100000">
                <a:schemeClr val="accent1">
                  <a:lumMod val="85000"/>
                </a:schemeClr>
              </a:gs>
            </a:gsLst>
            <a:lin ang="5400000" scaled="1"/>
          </a:gradFill>
          <a:ln w="12700">
            <a:noFill/>
            <a:miter lim="400000"/>
          </a:ln>
        </p:spPr>
        <p:txBody>
          <a:bodyPr lIns="45718" tIns="45718" rIns="45718" bIns="45718" anchor="ctr"/>
          <a:lstStyle/>
          <a:p>
            <a:endParaRPr sz="2000">
              <a:solidFill>
                <a:schemeClr val="tx1"/>
              </a:solidFill>
              <a:latin typeface="Arial" panose="020B0604020202020204" pitchFamily="34" charset="0"/>
              <a:cs typeface="Arial" panose="020B0604020202020204" pitchFamily="34" charset="0"/>
            </a:endParaRPr>
          </a:p>
        </p:txBody>
      </p:sp>
      <p:sp>
        <p:nvSpPr>
          <p:cNvPr id="121" name="Google Shape;105;p16"/>
          <p:cNvSpPr txBox="1"/>
          <p:nvPr/>
        </p:nvSpPr>
        <p:spPr>
          <a:xfrm>
            <a:off x="2549372" y="529761"/>
            <a:ext cx="7610048" cy="650343"/>
          </a:xfrm>
          <a:prstGeom prst="rect">
            <a:avLst/>
          </a:prstGeom>
          <a:ln w="12700">
            <a:miter lim="400000"/>
          </a:ln>
        </p:spPr>
        <p:txBody>
          <a:bodyPr lIns="91423" tIns="91423" rIns="91423" bIns="91423">
            <a:noAutofit/>
            <a:scene3d>
              <a:camera prst="orthographicFront"/>
              <a:lightRig rig="threePt" dir="t"/>
            </a:scene3d>
          </a:bodyPr>
          <a:lstStyle>
            <a:lvl1pPr defTabSz="868680">
              <a:defRPr sz="3000">
                <a:solidFill>
                  <a:srgbClr val="6A6F7C"/>
                </a:solidFill>
                <a:latin typeface="Rubik SemiBold"/>
                <a:ea typeface="Rubik SemiBold"/>
                <a:cs typeface="Rubik SemiBold"/>
                <a:sym typeface="Rubik SemiBold"/>
              </a:defRPr>
            </a:lvl1pPr>
          </a:lstStyle>
          <a:p>
            <a:r>
              <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ENDINGS (Proverbs)</a:t>
            </a:r>
            <a:endPar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7" name="Rounded Rectangle 6"/>
          <p:cNvSpPr/>
          <p:nvPr/>
        </p:nvSpPr>
        <p:spPr>
          <a:xfrm>
            <a:off x="307340" y="1390015"/>
            <a:ext cx="11639550" cy="4370070"/>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6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NAME AS MANY</a:t>
            </a:r>
            <a:endParaRPr kumimoji="0" lang="en-US" altLang="zh-CN" sz="6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altLang="zh-CN" sz="6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PROVERBS YOU CAN IN</a:t>
            </a:r>
            <a:endParaRPr kumimoji="0" lang="en-US" altLang="zh-CN" sz="6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altLang="zh-CN" sz="6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JUST </a:t>
            </a:r>
            <a:r>
              <a:rPr kumimoji="0" lang="en-US" altLang="zh-CN" sz="6000" b="1" i="0" u="sng" strike="noStrike" cap="none" normalizeH="0" baseline="0" smtClean="0">
                <a:ln>
                  <a:noFill/>
                </a:ln>
                <a:solidFill>
                  <a:schemeClr val="bg1"/>
                </a:solidFill>
                <a:effectLst/>
                <a:latin typeface="Arial" panose="020B0604020202020204" pitchFamily="34" charset="0"/>
                <a:ea typeface="SimSun" panose="02010600030101010101" pitchFamily="2" charset="-122"/>
              </a:rPr>
              <a:t>1 MINUTE</a:t>
            </a:r>
            <a:endParaRPr kumimoji="0" lang="en-US" altLang="zh-CN" sz="6000" b="1" i="0" u="sng"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12"/>
          <p:cNvSpPr/>
          <p:nvPr/>
        </p:nvSpPr>
        <p:spPr>
          <a:xfrm>
            <a:off x="0" y="5965825"/>
            <a:ext cx="12277200" cy="2377500"/>
          </a:xfrm>
          <a:prstGeom prst="roundRect">
            <a:avLst>
              <a:gd name="adj" fmla="val 0"/>
            </a:avLst>
          </a:prstGeom>
          <a:solidFill>
            <a:srgbClr val="E8E7E7">
              <a:alpha val="9176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58" name="Google Shape;258;p12" descr="Google Shape;106;p16"/>
          <p:cNvPicPr preferRelativeResize="0"/>
          <p:nvPr/>
        </p:nvPicPr>
        <p:blipFill rotWithShape="1">
          <a:blip r:embed="rId1"/>
          <a:srcRect/>
          <a:stretch>
            <a:fillRect/>
          </a:stretch>
        </p:blipFill>
        <p:spPr>
          <a:xfrm>
            <a:off x="2226325" y="6135164"/>
            <a:ext cx="1554232" cy="400202"/>
          </a:xfrm>
          <a:prstGeom prst="rect">
            <a:avLst/>
          </a:prstGeom>
          <a:noFill/>
          <a:ln>
            <a:noFill/>
          </a:ln>
        </p:spPr>
      </p:pic>
      <p:cxnSp>
        <p:nvCxnSpPr>
          <p:cNvPr id="259" name="Google Shape;259;p12"/>
          <p:cNvCxnSpPr/>
          <p:nvPr/>
        </p:nvCxnSpPr>
        <p:spPr>
          <a:xfrm>
            <a:off x="4038600" y="6079965"/>
            <a:ext cx="1" cy="505802"/>
          </a:xfrm>
          <a:prstGeom prst="straightConnector1">
            <a:avLst/>
          </a:prstGeom>
          <a:noFill/>
          <a:ln w="9525" cap="flat" cmpd="sng">
            <a:solidFill>
              <a:srgbClr val="BFBFBF"/>
            </a:solidFill>
            <a:prstDash val="solid"/>
            <a:round/>
            <a:headEnd type="none" w="sm" len="sm"/>
            <a:tailEnd type="none" w="sm" len="sm"/>
          </a:ln>
        </p:spPr>
      </p:cxnSp>
      <p:pic>
        <p:nvPicPr>
          <p:cNvPr id="260" name="Google Shape;260;p12" descr="A black background with a blue line&#10;&#10;Description automatically generated"/>
          <p:cNvPicPr preferRelativeResize="0"/>
          <p:nvPr/>
        </p:nvPicPr>
        <p:blipFill rotWithShape="1">
          <a:blip r:embed="rId2"/>
          <a:srcRect/>
          <a:stretch>
            <a:fillRect/>
          </a:stretch>
        </p:blipFill>
        <p:spPr>
          <a:xfrm>
            <a:off x="4511826" y="6102871"/>
            <a:ext cx="936101" cy="455812"/>
          </a:xfrm>
          <a:prstGeom prst="rect">
            <a:avLst/>
          </a:prstGeom>
          <a:noFill/>
          <a:ln>
            <a:noFill/>
          </a:ln>
        </p:spPr>
      </p:pic>
      <p:sp>
        <p:nvSpPr>
          <p:cNvPr id="262" name="Google Shape;262;p12"/>
          <p:cNvSpPr/>
          <p:nvPr/>
        </p:nvSpPr>
        <p:spPr>
          <a:xfrm>
            <a:off x="7857490" y="6086475"/>
            <a:ext cx="2670900" cy="400200"/>
          </a:xfrm>
          <a:prstGeom prst="roundRect">
            <a:avLst>
              <a:gd name="adj" fmla="val 50000"/>
            </a:avLst>
          </a:prstGeom>
          <a:solidFill>
            <a:srgbClr val="91C25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12"/>
          <p:cNvSpPr txBox="1"/>
          <p:nvPr/>
        </p:nvSpPr>
        <p:spPr>
          <a:xfrm>
            <a:off x="8104505" y="5980430"/>
            <a:ext cx="2251200" cy="611400"/>
          </a:xfrm>
          <a:prstGeom prst="rect">
            <a:avLst/>
          </a:prstGeom>
          <a:noFill/>
          <a:ln>
            <a:noFill/>
          </a:ln>
        </p:spPr>
        <p:txBody>
          <a:bodyPr spcFirstLastPara="1" wrap="square" lIns="91400" tIns="91400" rIns="91400" bIns="91400" anchor="ctr" anchorCtr="0">
            <a:noAutofit/>
          </a:bodyPr>
          <a:lstStyle/>
          <a:p>
            <a:pPr marL="0" marR="0" lvl="0" indent="0" algn="l"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www.zkouskypark.cz</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20" name="Google Shape;104;p16"/>
          <p:cNvSpPr/>
          <p:nvPr/>
        </p:nvSpPr>
        <p:spPr>
          <a:xfrm>
            <a:off x="2324100" y="613712"/>
            <a:ext cx="225274" cy="4824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347" y="0"/>
                </a:lnTo>
                <a:lnTo>
                  <a:pt x="21600" y="0"/>
                </a:lnTo>
                <a:lnTo>
                  <a:pt x="6253" y="21600"/>
                </a:lnTo>
                <a:close/>
              </a:path>
            </a:pathLst>
          </a:custGeom>
          <a:gradFill>
            <a:gsLst>
              <a:gs pos="50000">
                <a:schemeClr val="accent1"/>
              </a:gs>
              <a:gs pos="0">
                <a:schemeClr val="accent1">
                  <a:lumMod val="25000"/>
                  <a:lumOff val="75000"/>
                </a:schemeClr>
              </a:gs>
              <a:gs pos="100000">
                <a:schemeClr val="accent1">
                  <a:lumMod val="85000"/>
                </a:schemeClr>
              </a:gs>
            </a:gsLst>
            <a:lin ang="5400000" scaled="1"/>
          </a:gradFill>
          <a:ln w="12700">
            <a:noFill/>
            <a:miter lim="400000"/>
          </a:ln>
        </p:spPr>
        <p:txBody>
          <a:bodyPr lIns="45718" tIns="45718" rIns="45718" bIns="45718" anchor="ctr"/>
          <a:lstStyle/>
          <a:p>
            <a:endParaRPr sz="2000">
              <a:solidFill>
                <a:schemeClr val="tx1"/>
              </a:solidFill>
              <a:latin typeface="Arial" panose="020B0604020202020204" pitchFamily="34" charset="0"/>
              <a:cs typeface="Arial" panose="020B0604020202020204" pitchFamily="34" charset="0"/>
            </a:endParaRPr>
          </a:p>
        </p:txBody>
      </p:sp>
      <p:sp>
        <p:nvSpPr>
          <p:cNvPr id="121" name="Google Shape;105;p16"/>
          <p:cNvSpPr txBox="1"/>
          <p:nvPr/>
        </p:nvSpPr>
        <p:spPr>
          <a:xfrm>
            <a:off x="2549525" y="529590"/>
            <a:ext cx="9484995" cy="650240"/>
          </a:xfrm>
          <a:prstGeom prst="rect">
            <a:avLst/>
          </a:prstGeom>
          <a:ln w="12700">
            <a:miter lim="400000"/>
          </a:ln>
        </p:spPr>
        <p:txBody>
          <a:bodyPr lIns="91423" tIns="91423" rIns="91423" bIns="91423">
            <a:noAutofit/>
            <a:scene3d>
              <a:camera prst="orthographicFront"/>
              <a:lightRig rig="threePt" dir="t"/>
            </a:scene3d>
          </a:bodyPr>
          <a:lstStyle>
            <a:lvl1pPr defTabSz="868680">
              <a:defRPr sz="3000">
                <a:solidFill>
                  <a:srgbClr val="6A6F7C"/>
                </a:solidFill>
                <a:latin typeface="Rubik SemiBold"/>
                <a:ea typeface="Rubik SemiBold"/>
                <a:cs typeface="Rubik SemiBold"/>
                <a:sym typeface="Rubik SemiBold"/>
              </a:defRPr>
            </a:lvl1pPr>
          </a:lstStyle>
          <a:p>
            <a:r>
              <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IMPROVING ORGANISATION (Proverbs)</a:t>
            </a:r>
            <a:endPar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 name="Text Box 1"/>
          <p:cNvSpPr txBox="1"/>
          <p:nvPr/>
        </p:nvSpPr>
        <p:spPr>
          <a:xfrm>
            <a:off x="247015" y="1793875"/>
            <a:ext cx="11787505" cy="1814830"/>
          </a:xfrm>
          <a:prstGeom prst="rect">
            <a:avLst/>
          </a:prstGeom>
          <a:ln>
            <a:solidFill>
              <a:schemeClr val="accent1"/>
            </a:solidFill>
          </a:ln>
        </p:spPr>
        <p:txBody>
          <a:bodyPr wrap="square">
            <a:spAutoFit/>
          </a:bodyPr>
          <a:p>
            <a:r>
              <a:rPr lang="en-US" sz="2800" i="1"/>
              <a:t>“</a:t>
            </a:r>
            <a:r>
              <a:rPr lang="en-US" altLang="en-US" sz="2800" i="1"/>
              <a:t>After failing her driving test twice, Anna felt like giving up. However, she kept practising, determined to succeed. On her third attempt, she finally passed, proving to herself that persistence matters more than talent. In moments like these, it’s clear that...</a:t>
            </a:r>
            <a:r>
              <a:rPr lang="en-US" sz="2800" i="1"/>
              <a:t>”</a:t>
            </a:r>
            <a:endParaRPr lang="en-US" sz="2800" i="1"/>
          </a:p>
        </p:txBody>
      </p:sp>
      <p:sp>
        <p:nvSpPr>
          <p:cNvPr id="21" name="Text Box 20"/>
          <p:cNvSpPr txBox="1"/>
          <p:nvPr/>
        </p:nvSpPr>
        <p:spPr>
          <a:xfrm>
            <a:off x="268605" y="1271905"/>
            <a:ext cx="11765915" cy="521970"/>
          </a:xfrm>
          <a:prstGeom prst="rect">
            <a:avLst/>
          </a:prstGeom>
          <a:noFill/>
        </p:spPr>
        <p:txBody>
          <a:bodyPr wrap="square" rtlCol="0" anchor="t">
            <a:spAutoFit/>
          </a:bodyPr>
          <a:p>
            <a:pPr algn="l"/>
            <a:r>
              <a:rPr lang="en-US" sz="28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Story:</a:t>
            </a:r>
            <a:endParaRPr lang="en-US" sz="28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3" name="Text Box 2"/>
          <p:cNvSpPr txBox="1"/>
          <p:nvPr/>
        </p:nvSpPr>
        <p:spPr>
          <a:xfrm>
            <a:off x="6586855" y="3086735"/>
            <a:ext cx="5448300" cy="521970"/>
          </a:xfrm>
          <a:prstGeom prst="rect">
            <a:avLst/>
          </a:prstGeom>
        </p:spPr>
        <p:txBody>
          <a:bodyPr wrap="square">
            <a:spAutoFit/>
          </a:bodyPr>
          <a:p>
            <a:r>
              <a:rPr lang="en-US" sz="2800" b="1" i="1"/>
              <a:t>practise makes perfect</a:t>
            </a:r>
            <a:r>
              <a:rPr sz="2800" b="1" i="1"/>
              <a:t>.</a:t>
            </a:r>
            <a:endParaRPr sz="2800" b="1" i="1"/>
          </a:p>
        </p:txBody>
      </p:sp>
      <p:sp>
        <p:nvSpPr>
          <p:cNvPr id="4" name="Text Box 3"/>
          <p:cNvSpPr txBox="1"/>
          <p:nvPr/>
        </p:nvSpPr>
        <p:spPr>
          <a:xfrm>
            <a:off x="247650" y="4140835"/>
            <a:ext cx="11787505" cy="1814830"/>
          </a:xfrm>
          <a:prstGeom prst="rect">
            <a:avLst/>
          </a:prstGeom>
          <a:ln>
            <a:solidFill>
              <a:schemeClr val="accent1"/>
            </a:solidFill>
          </a:ln>
        </p:spPr>
        <p:txBody>
          <a:bodyPr wrap="square">
            <a:spAutoFit/>
          </a:bodyPr>
          <a:p>
            <a:r>
              <a:rPr lang="en-US" altLang="en-US" sz="2800" i="1"/>
              <a:t>“This app allows teams to organise tasks and communicate more effectively. Although there are occasional technical issues, working together becomes much easier and more efficient. It proves that collaboration leads to better results —”</a:t>
            </a:r>
            <a:endParaRPr lang="en-US" altLang="en-US" sz="2800" i="1"/>
          </a:p>
        </p:txBody>
      </p:sp>
      <p:sp>
        <p:nvSpPr>
          <p:cNvPr id="5" name="Text Box 4"/>
          <p:cNvSpPr txBox="1"/>
          <p:nvPr/>
        </p:nvSpPr>
        <p:spPr>
          <a:xfrm>
            <a:off x="247015" y="3626485"/>
            <a:ext cx="11765915" cy="521970"/>
          </a:xfrm>
          <a:prstGeom prst="rect">
            <a:avLst/>
          </a:prstGeom>
          <a:noFill/>
        </p:spPr>
        <p:txBody>
          <a:bodyPr wrap="square" rtlCol="0" anchor="t">
            <a:spAutoFit/>
          </a:bodyPr>
          <a:p>
            <a:pPr algn="l"/>
            <a:r>
              <a:rPr lang="en-US" sz="28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Review: </a:t>
            </a:r>
            <a:r>
              <a:rPr lang="en-US" altLang="en-US" sz="28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(productivity app)</a:t>
            </a:r>
            <a:endParaRPr lang="en-US" altLang="en-US" sz="2800" b="1">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6586220" y="5464175"/>
            <a:ext cx="5448935" cy="521970"/>
          </a:xfrm>
          <a:prstGeom prst="rect">
            <a:avLst/>
          </a:prstGeom>
        </p:spPr>
        <p:txBody>
          <a:bodyPr wrap="square">
            <a:spAutoFit/>
          </a:bodyPr>
          <a:p>
            <a:r>
              <a:rPr lang="en-US" sz="2800" b="1" i="1"/>
              <a:t>two heads are better than one.</a:t>
            </a:r>
            <a:endParaRPr lang="en-US" sz="28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bldLvl="0" animBg="1"/>
      <p:bldP spid="21" grpId="1"/>
      <p:bldP spid="2" grpId="1" animBg="1"/>
      <p:bldP spid="3" grpId="0"/>
      <p:bldP spid="3" grpId="1"/>
      <p:bldP spid="5" grpId="0"/>
      <p:bldP spid="4" grpId="0" bldLvl="0" animBg="1"/>
      <p:bldP spid="5" grpId="1"/>
      <p:bldP spid="4" grpId="1" animBg="1"/>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12"/>
          <p:cNvSpPr/>
          <p:nvPr/>
        </p:nvSpPr>
        <p:spPr>
          <a:xfrm>
            <a:off x="-85090" y="5755005"/>
            <a:ext cx="12277200" cy="2377500"/>
          </a:xfrm>
          <a:prstGeom prst="roundRect">
            <a:avLst>
              <a:gd name="adj" fmla="val 0"/>
            </a:avLst>
          </a:prstGeom>
          <a:solidFill>
            <a:srgbClr val="E8E7E7">
              <a:alpha val="9176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58" name="Google Shape;258;p12" descr="Google Shape;106;p16"/>
          <p:cNvPicPr preferRelativeResize="0"/>
          <p:nvPr/>
        </p:nvPicPr>
        <p:blipFill rotWithShape="1">
          <a:blip r:embed="rId1"/>
          <a:srcRect/>
          <a:stretch>
            <a:fillRect/>
          </a:stretch>
        </p:blipFill>
        <p:spPr>
          <a:xfrm>
            <a:off x="2226325" y="6132624"/>
            <a:ext cx="1554232" cy="400202"/>
          </a:xfrm>
          <a:prstGeom prst="rect">
            <a:avLst/>
          </a:prstGeom>
          <a:noFill/>
          <a:ln>
            <a:noFill/>
          </a:ln>
        </p:spPr>
      </p:pic>
      <p:cxnSp>
        <p:nvCxnSpPr>
          <p:cNvPr id="259" name="Google Shape;259;p12"/>
          <p:cNvCxnSpPr/>
          <p:nvPr/>
        </p:nvCxnSpPr>
        <p:spPr>
          <a:xfrm>
            <a:off x="4038600" y="6083775"/>
            <a:ext cx="1" cy="505802"/>
          </a:xfrm>
          <a:prstGeom prst="straightConnector1">
            <a:avLst/>
          </a:prstGeom>
          <a:noFill/>
          <a:ln w="9525" cap="flat" cmpd="sng">
            <a:solidFill>
              <a:srgbClr val="BFBFBF"/>
            </a:solidFill>
            <a:prstDash val="solid"/>
            <a:round/>
            <a:headEnd type="none" w="sm" len="sm"/>
            <a:tailEnd type="none" w="sm" len="sm"/>
          </a:ln>
        </p:spPr>
      </p:cxnSp>
      <p:pic>
        <p:nvPicPr>
          <p:cNvPr id="260" name="Google Shape;260;p12" descr="A black background with a blue line&#10;&#10;Description automatically generated"/>
          <p:cNvPicPr preferRelativeResize="0"/>
          <p:nvPr/>
        </p:nvPicPr>
        <p:blipFill rotWithShape="1">
          <a:blip r:embed="rId2"/>
          <a:srcRect/>
          <a:stretch>
            <a:fillRect/>
          </a:stretch>
        </p:blipFill>
        <p:spPr>
          <a:xfrm>
            <a:off x="4511826" y="6100331"/>
            <a:ext cx="936101" cy="455812"/>
          </a:xfrm>
          <a:prstGeom prst="rect">
            <a:avLst/>
          </a:prstGeom>
          <a:noFill/>
          <a:ln>
            <a:noFill/>
          </a:ln>
        </p:spPr>
      </p:pic>
      <p:sp>
        <p:nvSpPr>
          <p:cNvPr id="262" name="Google Shape;262;p12"/>
          <p:cNvSpPr/>
          <p:nvPr/>
        </p:nvSpPr>
        <p:spPr>
          <a:xfrm>
            <a:off x="7857490" y="6083935"/>
            <a:ext cx="2670900" cy="400200"/>
          </a:xfrm>
          <a:prstGeom prst="roundRect">
            <a:avLst>
              <a:gd name="adj" fmla="val 50000"/>
            </a:avLst>
          </a:prstGeom>
          <a:solidFill>
            <a:srgbClr val="91C25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12"/>
          <p:cNvSpPr txBox="1"/>
          <p:nvPr/>
        </p:nvSpPr>
        <p:spPr>
          <a:xfrm>
            <a:off x="8104505" y="5977890"/>
            <a:ext cx="2251200" cy="611400"/>
          </a:xfrm>
          <a:prstGeom prst="rect">
            <a:avLst/>
          </a:prstGeom>
          <a:noFill/>
          <a:ln>
            <a:noFill/>
          </a:ln>
        </p:spPr>
        <p:txBody>
          <a:bodyPr spcFirstLastPara="1" wrap="square" lIns="91400" tIns="91400" rIns="91400" bIns="91400" anchor="ctr" anchorCtr="0">
            <a:noAutofit/>
          </a:bodyPr>
          <a:lstStyle/>
          <a:p>
            <a:pPr marL="0" marR="0" lvl="0" indent="0" algn="l"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www.zkouskypark.cz</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20" name="Google Shape;104;p16"/>
          <p:cNvSpPr/>
          <p:nvPr/>
        </p:nvSpPr>
        <p:spPr>
          <a:xfrm>
            <a:off x="2324100" y="613712"/>
            <a:ext cx="225274" cy="4824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347" y="0"/>
                </a:lnTo>
                <a:lnTo>
                  <a:pt x="21600" y="0"/>
                </a:lnTo>
                <a:lnTo>
                  <a:pt x="6253" y="21600"/>
                </a:lnTo>
                <a:close/>
              </a:path>
            </a:pathLst>
          </a:custGeom>
          <a:gradFill>
            <a:gsLst>
              <a:gs pos="50000">
                <a:schemeClr val="accent1"/>
              </a:gs>
              <a:gs pos="0">
                <a:schemeClr val="accent1">
                  <a:lumMod val="25000"/>
                  <a:lumOff val="75000"/>
                </a:schemeClr>
              </a:gs>
              <a:gs pos="100000">
                <a:schemeClr val="accent1">
                  <a:lumMod val="85000"/>
                </a:schemeClr>
              </a:gs>
            </a:gsLst>
            <a:lin ang="5400000" scaled="1"/>
          </a:gradFill>
          <a:ln w="12700">
            <a:noFill/>
            <a:miter lim="400000"/>
          </a:ln>
        </p:spPr>
        <p:txBody>
          <a:bodyPr lIns="45718" tIns="45718" rIns="45718" bIns="45718" anchor="ctr"/>
          <a:lstStyle/>
          <a:p>
            <a:endParaRPr sz="2000">
              <a:solidFill>
                <a:schemeClr val="tx1"/>
              </a:solidFill>
              <a:latin typeface="Arial" panose="020B0604020202020204" pitchFamily="34" charset="0"/>
              <a:cs typeface="Arial" panose="020B0604020202020204" pitchFamily="34" charset="0"/>
            </a:endParaRPr>
          </a:p>
        </p:txBody>
      </p:sp>
      <p:sp>
        <p:nvSpPr>
          <p:cNvPr id="121" name="Google Shape;105;p16"/>
          <p:cNvSpPr txBox="1"/>
          <p:nvPr/>
        </p:nvSpPr>
        <p:spPr>
          <a:xfrm>
            <a:off x="2549372" y="529761"/>
            <a:ext cx="7610048" cy="650343"/>
          </a:xfrm>
          <a:prstGeom prst="rect">
            <a:avLst/>
          </a:prstGeom>
          <a:ln w="12700">
            <a:miter lim="400000"/>
          </a:ln>
        </p:spPr>
        <p:txBody>
          <a:bodyPr lIns="91423" tIns="91423" rIns="91423" bIns="91423">
            <a:noAutofit/>
            <a:scene3d>
              <a:camera prst="orthographicFront"/>
              <a:lightRig rig="threePt" dir="t"/>
            </a:scene3d>
          </a:bodyPr>
          <a:lstStyle>
            <a:lvl1pPr defTabSz="868680">
              <a:defRPr sz="3000">
                <a:solidFill>
                  <a:srgbClr val="6A6F7C"/>
                </a:solidFill>
                <a:latin typeface="Rubik SemiBold"/>
                <a:ea typeface="Rubik SemiBold"/>
                <a:cs typeface="Rubik SemiBold"/>
                <a:sym typeface="Rubik SemiBold"/>
              </a:defRPr>
            </a:lvl1pPr>
          </a:lstStyle>
          <a:p>
            <a:r>
              <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 GAME (Connector Duel)</a:t>
            </a:r>
            <a:endPar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4" name="Flowchart: Alternate Process 13"/>
          <p:cNvSpPr/>
          <p:nvPr/>
        </p:nvSpPr>
        <p:spPr>
          <a:xfrm>
            <a:off x="440690" y="1179830"/>
            <a:ext cx="2691765" cy="1246505"/>
          </a:xfrm>
          <a:prstGeom prst="flowChartAlternate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however</a:t>
            </a:r>
            <a:endPar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 name="Flowchart: Alternate Process 1"/>
          <p:cNvSpPr/>
          <p:nvPr/>
        </p:nvSpPr>
        <p:spPr>
          <a:xfrm>
            <a:off x="440690" y="2802255"/>
            <a:ext cx="2691765" cy="1246505"/>
          </a:xfrm>
          <a:prstGeom prst="flowChartAlternate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lang="en-US" altLang="en-US" sz="2400" smtClean="0">
                <a:ln>
                  <a:noFill/>
                </a:ln>
                <a:effectLst/>
                <a:latin typeface="Arial" panose="020B0604020202020204" pitchFamily="34" charset="0"/>
                <a:ea typeface="SimSun" panose="02010600030101010101" pitchFamily="2" charset="-122"/>
                <a:sym typeface="+mn-ea"/>
              </a:rPr>
              <a:t>in addition</a:t>
            </a:r>
            <a:endPar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 name="Flowchart: Alternate Process 2"/>
          <p:cNvSpPr/>
          <p:nvPr/>
        </p:nvSpPr>
        <p:spPr>
          <a:xfrm>
            <a:off x="434975" y="4385310"/>
            <a:ext cx="2691765" cy="1246505"/>
          </a:xfrm>
          <a:prstGeom prst="flowChartAlternate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lang="en-US" altLang="en-US" sz="2400" smtClean="0">
                <a:ln>
                  <a:noFill/>
                </a:ln>
                <a:effectLst/>
                <a:latin typeface="Arial" panose="020B0604020202020204" pitchFamily="34" charset="0"/>
                <a:ea typeface="SimSun" panose="02010600030101010101" pitchFamily="2" charset="-122"/>
                <a:sym typeface="+mn-ea"/>
              </a:rPr>
              <a:t>therefore</a:t>
            </a:r>
            <a:endPar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4" name="Flowchart: Alternate Process 3"/>
          <p:cNvSpPr/>
          <p:nvPr/>
        </p:nvSpPr>
        <p:spPr>
          <a:xfrm>
            <a:off x="3352800" y="1179830"/>
            <a:ext cx="2691765" cy="1246505"/>
          </a:xfrm>
          <a:prstGeom prst="flowChartAlternate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endParaRPr lang="en-US" altLang="en-US" sz="2400" smtClean="0">
              <a:ln>
                <a:noFill/>
              </a:ln>
              <a:effectLst/>
              <a:latin typeface="Arial" panose="020B0604020202020204" pitchFamily="34" charset="0"/>
              <a:ea typeface="SimSun" panose="02010600030101010101" pitchFamily="2" charset="-122"/>
              <a:sym typeface="+mn-ea"/>
            </a:endParaRPr>
          </a:p>
          <a:p>
            <a:pPr marL="0" marR="0" indent="0" algn="ctr" defTabSz="914400" rtl="0" eaLnBrk="1" fontAlgn="base" latinLnBrk="0" hangingPunct="1">
              <a:lnSpc>
                <a:spcPct val="100000"/>
              </a:lnSpc>
              <a:spcBef>
                <a:spcPct val="0"/>
              </a:spcBef>
              <a:spcAft>
                <a:spcPct val="0"/>
              </a:spcAft>
              <a:buClrTx/>
              <a:buSzTx/>
              <a:buFontTx/>
              <a:buNone/>
            </a:pPr>
            <a:r>
              <a:rPr lang="en-US" altLang="en-US" sz="2400" smtClean="0">
                <a:ln>
                  <a:noFill/>
                </a:ln>
                <a:effectLst/>
                <a:latin typeface="Arial" panose="020B0604020202020204" pitchFamily="34" charset="0"/>
                <a:ea typeface="SimSun" panose="02010600030101010101" pitchFamily="2" charset="-122"/>
                <a:sym typeface="+mn-ea"/>
              </a:rPr>
              <a:t>as a result</a:t>
            </a:r>
            <a:endPar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endPar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Flowchart: Alternate Process 4"/>
          <p:cNvSpPr/>
          <p:nvPr/>
        </p:nvSpPr>
        <p:spPr>
          <a:xfrm>
            <a:off x="6264910" y="1179830"/>
            <a:ext cx="2691765" cy="1246505"/>
          </a:xfrm>
          <a:prstGeom prst="flowChartAlternate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for example</a:t>
            </a:r>
            <a:endPar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Flowchart: Alternate Process 5"/>
          <p:cNvSpPr/>
          <p:nvPr/>
        </p:nvSpPr>
        <p:spPr>
          <a:xfrm>
            <a:off x="9177020" y="1180465"/>
            <a:ext cx="2691765" cy="1246505"/>
          </a:xfrm>
          <a:prstGeom prst="flowChartAlternate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on balance</a:t>
            </a:r>
            <a:endPar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Flowchart: Alternate Process 6"/>
          <p:cNvSpPr/>
          <p:nvPr/>
        </p:nvSpPr>
        <p:spPr>
          <a:xfrm>
            <a:off x="3366770" y="4387215"/>
            <a:ext cx="2691765" cy="1246505"/>
          </a:xfrm>
          <a:prstGeom prst="flowChartAlternate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moreover</a:t>
            </a:r>
            <a:endPar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Flowchart: Alternate Process 7"/>
          <p:cNvSpPr/>
          <p:nvPr/>
        </p:nvSpPr>
        <p:spPr>
          <a:xfrm>
            <a:off x="6264910" y="4396105"/>
            <a:ext cx="2691765" cy="1246505"/>
          </a:xfrm>
          <a:prstGeom prst="flowChartAlternate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for instance</a:t>
            </a:r>
            <a:endPar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Flowchart: Alternate Process 8"/>
          <p:cNvSpPr/>
          <p:nvPr/>
        </p:nvSpPr>
        <p:spPr>
          <a:xfrm>
            <a:off x="9163050" y="4396105"/>
            <a:ext cx="2691765" cy="1246505"/>
          </a:xfrm>
          <a:prstGeom prst="flowChartAlternate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furthermore</a:t>
            </a:r>
            <a:endPar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Flowchart: Alternate Process 9"/>
          <p:cNvSpPr/>
          <p:nvPr/>
        </p:nvSpPr>
        <p:spPr>
          <a:xfrm>
            <a:off x="9179560" y="2788285"/>
            <a:ext cx="2691765" cy="1246505"/>
          </a:xfrm>
          <a:prstGeom prst="flowChartAlternateProcess">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lang="en-US" altLang="en-US" sz="2400" smtClean="0">
                <a:ln>
                  <a:noFill/>
                </a:ln>
                <a:effectLst/>
                <a:latin typeface="Arial" panose="020B0604020202020204" pitchFamily="34" charset="0"/>
                <a:ea typeface="SimSun" panose="02010600030101010101" pitchFamily="2" charset="-122"/>
                <a:sym typeface="+mn-ea"/>
              </a:rPr>
              <a:t>nonetheless</a:t>
            </a:r>
            <a:endParaRPr kumimoji="0" lang="en-US" altLang="en-US" sz="24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1" name="Text Box 10"/>
          <p:cNvSpPr txBox="1"/>
          <p:nvPr/>
        </p:nvSpPr>
        <p:spPr>
          <a:xfrm>
            <a:off x="3154680" y="2434590"/>
            <a:ext cx="5986145" cy="460375"/>
          </a:xfrm>
          <a:prstGeom prst="rect">
            <a:avLst/>
          </a:prstGeom>
          <a:noFill/>
        </p:spPr>
        <p:txBody>
          <a:bodyPr wrap="square" rtlCol="0" anchor="t">
            <a:spAutoFit/>
          </a:bodyPr>
          <a:p>
            <a:pPr marL="342900" indent="-342900">
              <a:buFont typeface="Arial" panose="020B0604020202020204" pitchFamily="34" charset="0"/>
              <a:buChar char="•"/>
            </a:pPr>
            <a:r>
              <a:rPr lang="en-US" altLang="en-US" sz="2400" smtClean="0">
                <a:ln>
                  <a:noFill/>
                </a:ln>
                <a:effectLst/>
                <a:latin typeface="Arial" panose="020B0604020202020204" pitchFamily="34" charset="0"/>
                <a:ea typeface="SimSun" panose="02010600030101010101" pitchFamily="2" charset="-122"/>
                <a:sym typeface="+mn-ea"/>
              </a:rPr>
              <a:t>Smartphones make us less intelligent.</a:t>
            </a:r>
            <a:endParaRPr lang="en-US" altLang="en-US" sz="2400" smtClean="0">
              <a:ln>
                <a:noFill/>
              </a:ln>
              <a:effectLst/>
              <a:latin typeface="Arial" panose="020B0604020202020204" pitchFamily="34" charset="0"/>
              <a:ea typeface="SimSun" panose="02010600030101010101" pitchFamily="2" charset="-122"/>
              <a:sym typeface="+mn-ea"/>
            </a:endParaRPr>
          </a:p>
        </p:txBody>
      </p:sp>
      <p:sp>
        <p:nvSpPr>
          <p:cNvPr id="12" name="Text Box 11"/>
          <p:cNvSpPr txBox="1"/>
          <p:nvPr/>
        </p:nvSpPr>
        <p:spPr>
          <a:xfrm>
            <a:off x="3162935" y="2885440"/>
            <a:ext cx="5986145" cy="460375"/>
          </a:xfrm>
          <a:prstGeom prst="rect">
            <a:avLst/>
          </a:prstGeom>
          <a:noFill/>
        </p:spPr>
        <p:txBody>
          <a:bodyPr wrap="square" rtlCol="0" anchor="t">
            <a:spAutoFit/>
          </a:bodyPr>
          <a:p>
            <a:pPr marL="342900" indent="-342900">
              <a:buFont typeface="Arial" panose="020B0604020202020204" pitchFamily="34" charset="0"/>
              <a:buChar char="•"/>
            </a:pPr>
            <a:r>
              <a:rPr lang="en-US" altLang="en-US" sz="2400" smtClean="0">
                <a:ln>
                  <a:noFill/>
                </a:ln>
                <a:effectLst/>
                <a:latin typeface="Arial" panose="020B0604020202020204" pitchFamily="34" charset="0"/>
                <a:ea typeface="SimSun" panose="02010600030101010101" pitchFamily="2" charset="-122"/>
                <a:sym typeface="+mn-ea"/>
              </a:rPr>
              <a:t>A.I will take over all our jobs.</a:t>
            </a:r>
            <a:endParaRPr lang="en-US" altLang="en-US" sz="2400" smtClean="0">
              <a:ln>
                <a:noFill/>
              </a:ln>
              <a:effectLst/>
              <a:latin typeface="Arial" panose="020B0604020202020204" pitchFamily="34" charset="0"/>
              <a:ea typeface="SimSun" panose="02010600030101010101" pitchFamily="2" charset="-122"/>
              <a:sym typeface="+mn-ea"/>
            </a:endParaRPr>
          </a:p>
        </p:txBody>
      </p:sp>
      <p:sp>
        <p:nvSpPr>
          <p:cNvPr id="13" name="Text Box 12"/>
          <p:cNvSpPr txBox="1"/>
          <p:nvPr/>
        </p:nvSpPr>
        <p:spPr>
          <a:xfrm>
            <a:off x="3162935" y="3336290"/>
            <a:ext cx="5986145" cy="460375"/>
          </a:xfrm>
          <a:prstGeom prst="rect">
            <a:avLst/>
          </a:prstGeom>
          <a:noFill/>
        </p:spPr>
        <p:txBody>
          <a:bodyPr wrap="square" rtlCol="0" anchor="t">
            <a:spAutoFit/>
          </a:bodyPr>
          <a:p>
            <a:pPr marL="342900" indent="-342900">
              <a:buFont typeface="Arial" panose="020B0604020202020204" pitchFamily="34" charset="0"/>
              <a:buChar char="•"/>
            </a:pPr>
            <a:r>
              <a:rPr lang="en-US" altLang="en-US" sz="2400" smtClean="0">
                <a:ln>
                  <a:noFill/>
                </a:ln>
                <a:effectLst/>
                <a:latin typeface="Arial" panose="020B0604020202020204" pitchFamily="34" charset="0"/>
                <a:ea typeface="SimSun" panose="02010600030101010101" pitchFamily="2" charset="-122"/>
                <a:sym typeface="+mn-ea"/>
              </a:rPr>
              <a:t>Money really </a:t>
            </a:r>
            <a:r>
              <a:rPr lang="en-US" altLang="en-US" sz="2400" i="1" smtClean="0">
                <a:ln>
                  <a:noFill/>
                </a:ln>
                <a:effectLst/>
                <a:latin typeface="Arial" panose="020B0604020202020204" pitchFamily="34" charset="0"/>
                <a:ea typeface="SimSun" panose="02010600030101010101" pitchFamily="2" charset="-122"/>
                <a:sym typeface="+mn-ea"/>
              </a:rPr>
              <a:t>can</a:t>
            </a:r>
            <a:r>
              <a:rPr lang="en-US" altLang="en-US" sz="2400" smtClean="0">
                <a:ln>
                  <a:noFill/>
                </a:ln>
                <a:effectLst/>
                <a:latin typeface="Arial" panose="020B0604020202020204" pitchFamily="34" charset="0"/>
                <a:ea typeface="SimSun" panose="02010600030101010101" pitchFamily="2" charset="-122"/>
                <a:sym typeface="+mn-ea"/>
              </a:rPr>
              <a:t> buy happiness.</a:t>
            </a:r>
            <a:endParaRPr lang="en-US" altLang="en-US" sz="2400" smtClean="0">
              <a:ln>
                <a:noFill/>
              </a:ln>
              <a:effectLst/>
              <a:latin typeface="Arial" panose="020B0604020202020204" pitchFamily="34" charset="0"/>
              <a:ea typeface="SimSun" panose="02010600030101010101" pitchFamily="2" charset="-122"/>
              <a:sym typeface="+mn-ea"/>
            </a:endParaRPr>
          </a:p>
        </p:txBody>
      </p:sp>
      <p:sp>
        <p:nvSpPr>
          <p:cNvPr id="15" name="Text Box 14"/>
          <p:cNvSpPr txBox="1"/>
          <p:nvPr/>
        </p:nvSpPr>
        <p:spPr>
          <a:xfrm>
            <a:off x="3162935" y="3804920"/>
            <a:ext cx="5986145" cy="460375"/>
          </a:xfrm>
          <a:prstGeom prst="rect">
            <a:avLst/>
          </a:prstGeom>
          <a:noFill/>
        </p:spPr>
        <p:txBody>
          <a:bodyPr wrap="square" rtlCol="0" anchor="t">
            <a:spAutoFit/>
          </a:bodyPr>
          <a:p>
            <a:pPr marL="342900" indent="-342900">
              <a:buFont typeface="Arial" panose="020B0604020202020204" pitchFamily="34" charset="0"/>
              <a:buChar char="•"/>
            </a:pPr>
            <a:r>
              <a:rPr lang="en-US" altLang="en-US" sz="2400" smtClean="0">
                <a:ln>
                  <a:noFill/>
                </a:ln>
                <a:effectLst/>
                <a:latin typeface="Arial" panose="020B0604020202020204" pitchFamily="34" charset="0"/>
                <a:ea typeface="SimSun" panose="02010600030101010101" pitchFamily="2" charset="-122"/>
                <a:sym typeface="+mn-ea"/>
              </a:rPr>
              <a:t>Luxury brands manipulate people.</a:t>
            </a:r>
            <a:endParaRPr lang="en-US" altLang="en-US" sz="2400" smtClean="0">
              <a:ln>
                <a:noFill/>
              </a:ln>
              <a:effectLst/>
              <a:latin typeface="Arial" panose="020B0604020202020204" pitchFamily="34" charset="0"/>
              <a:ea typeface="SimSun"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5" grpId="0" animBg="1"/>
      <p:bldP spid="6" grpId="0" animBg="1"/>
      <p:bldP spid="10" grpId="0" animBg="1"/>
      <p:bldP spid="9" grpId="0" animBg="1"/>
      <p:bldP spid="8" grpId="0" animBg="1"/>
      <p:bldP spid="7" grpId="0" animBg="1"/>
      <p:bldP spid="3" grpId="0" animBg="1"/>
      <p:bldP spid="2" grpId="0" animBg="1"/>
      <p:bldP spid="14" grpId="1" animBg="1"/>
      <p:bldP spid="4" grpId="1" animBg="1"/>
      <p:bldP spid="5" grpId="1" animBg="1"/>
      <p:bldP spid="6" grpId="1" animBg="1"/>
      <p:bldP spid="10" grpId="1" animBg="1"/>
      <p:bldP spid="9" grpId="1" animBg="1"/>
      <p:bldP spid="8" grpId="1" animBg="1"/>
      <p:bldP spid="7" grpId="1" animBg="1"/>
      <p:bldP spid="3" grpId="1" animBg="1"/>
      <p:bldP spid="2" grpId="1" animBg="1"/>
      <p:bldP spid="11" grpId="0"/>
      <p:bldP spid="11" grpId="1"/>
      <p:bldP spid="12" grpId="0"/>
      <p:bldP spid="12" grpId="1"/>
      <p:bldP spid="13" grpId="0"/>
      <p:bldP spid="13" grpId="1"/>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12"/>
          <p:cNvSpPr/>
          <p:nvPr/>
        </p:nvSpPr>
        <p:spPr>
          <a:xfrm>
            <a:off x="-85090" y="5755005"/>
            <a:ext cx="12277200" cy="2377500"/>
          </a:xfrm>
          <a:prstGeom prst="roundRect">
            <a:avLst>
              <a:gd name="adj" fmla="val 0"/>
            </a:avLst>
          </a:prstGeom>
          <a:solidFill>
            <a:srgbClr val="E8E7E7">
              <a:alpha val="9176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58" name="Google Shape;258;p12" descr="Google Shape;106;p16"/>
          <p:cNvPicPr preferRelativeResize="0"/>
          <p:nvPr/>
        </p:nvPicPr>
        <p:blipFill rotWithShape="1">
          <a:blip r:embed="rId1"/>
          <a:srcRect/>
          <a:stretch>
            <a:fillRect/>
          </a:stretch>
        </p:blipFill>
        <p:spPr>
          <a:xfrm>
            <a:off x="2226325" y="6132624"/>
            <a:ext cx="1554232" cy="400202"/>
          </a:xfrm>
          <a:prstGeom prst="rect">
            <a:avLst/>
          </a:prstGeom>
          <a:noFill/>
          <a:ln>
            <a:noFill/>
          </a:ln>
        </p:spPr>
      </p:pic>
      <p:cxnSp>
        <p:nvCxnSpPr>
          <p:cNvPr id="259" name="Google Shape;259;p12"/>
          <p:cNvCxnSpPr/>
          <p:nvPr/>
        </p:nvCxnSpPr>
        <p:spPr>
          <a:xfrm>
            <a:off x="4038600" y="6083775"/>
            <a:ext cx="1" cy="505802"/>
          </a:xfrm>
          <a:prstGeom prst="straightConnector1">
            <a:avLst/>
          </a:prstGeom>
          <a:noFill/>
          <a:ln w="9525" cap="flat" cmpd="sng">
            <a:solidFill>
              <a:srgbClr val="BFBFBF"/>
            </a:solidFill>
            <a:prstDash val="solid"/>
            <a:round/>
            <a:headEnd type="none" w="sm" len="sm"/>
            <a:tailEnd type="none" w="sm" len="sm"/>
          </a:ln>
        </p:spPr>
      </p:cxnSp>
      <p:pic>
        <p:nvPicPr>
          <p:cNvPr id="260" name="Google Shape;260;p12" descr="A black background with a blue line&#10;&#10;Description automatically generated"/>
          <p:cNvPicPr preferRelativeResize="0"/>
          <p:nvPr/>
        </p:nvPicPr>
        <p:blipFill rotWithShape="1">
          <a:blip r:embed="rId2"/>
          <a:srcRect/>
          <a:stretch>
            <a:fillRect/>
          </a:stretch>
        </p:blipFill>
        <p:spPr>
          <a:xfrm>
            <a:off x="4511826" y="6100331"/>
            <a:ext cx="936101" cy="455812"/>
          </a:xfrm>
          <a:prstGeom prst="rect">
            <a:avLst/>
          </a:prstGeom>
          <a:noFill/>
          <a:ln>
            <a:noFill/>
          </a:ln>
        </p:spPr>
      </p:pic>
      <p:sp>
        <p:nvSpPr>
          <p:cNvPr id="261" name="Google Shape;261;p12"/>
          <p:cNvSpPr/>
          <p:nvPr/>
        </p:nvSpPr>
        <p:spPr>
          <a:xfrm>
            <a:off x="864235" y="2446020"/>
            <a:ext cx="10028555" cy="2941320"/>
          </a:xfrm>
          <a:prstGeom prst="wedgeRoundRectCallout">
            <a:avLst>
              <a:gd name="adj1" fmla="val -8139"/>
              <a:gd name="adj2" fmla="val -88385"/>
              <a:gd name="adj3" fmla="val 16667"/>
            </a:avLst>
          </a:prstGeom>
          <a:gradFill>
            <a:gsLst>
              <a:gs pos="0">
                <a:schemeClr val="accent1"/>
              </a:gs>
              <a:gs pos="100000">
                <a:schemeClr val="accent2"/>
              </a:gs>
            </a:gsLst>
            <a:lin ang="5400000" scaled="0"/>
          </a:gra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571500" marR="0" lvl="0" indent="-571500" algn="l" rtl="0">
              <a:lnSpc>
                <a:spcPct val="100000"/>
              </a:lnSpc>
              <a:spcBef>
                <a:spcPts val="0"/>
              </a:spcBef>
              <a:spcAft>
                <a:spcPts val="0"/>
              </a:spcAft>
              <a:buClr>
                <a:srgbClr val="FFFFFF"/>
              </a:buClr>
              <a:buSzPts val="4000"/>
              <a:buFont typeface="Arial" panose="020B0604020202020204" pitchFamily="34" charset="0"/>
              <a:buChar char="•"/>
            </a:pPr>
            <a:r>
              <a:rPr lang="en-US" sz="4000" b="1" i="0" strike="noStrike" cap="none">
                <a:solidFill>
                  <a:schemeClr val="bg1"/>
                </a:solidFill>
                <a:latin typeface="Arial" panose="020B0604020202020204"/>
                <a:ea typeface="Arial" panose="020B0604020202020204"/>
                <a:cs typeface="Arial" panose="020B0604020202020204"/>
                <a:sym typeface="Arial" panose="020B0604020202020204"/>
              </a:rPr>
              <a:t>Cohesion &amp; Linking</a:t>
            </a:r>
            <a:endParaRPr lang="en-US" sz="4000" b="1" i="0" strike="noStrike" cap="none">
              <a:solidFill>
                <a:schemeClr val="bg1"/>
              </a:solidFill>
              <a:latin typeface="Arial" panose="020B0604020202020204"/>
              <a:ea typeface="Arial" panose="020B0604020202020204"/>
              <a:cs typeface="Arial" panose="020B0604020202020204"/>
              <a:sym typeface="Arial" panose="020B0604020202020204"/>
            </a:endParaRPr>
          </a:p>
          <a:p>
            <a:pPr marL="571500" marR="0" lvl="0" indent="-571500" algn="l" rtl="0">
              <a:lnSpc>
                <a:spcPct val="100000"/>
              </a:lnSpc>
              <a:spcBef>
                <a:spcPts val="0"/>
              </a:spcBef>
              <a:spcAft>
                <a:spcPts val="0"/>
              </a:spcAft>
              <a:buClr>
                <a:srgbClr val="FFFFFF"/>
              </a:buClr>
              <a:buSzPts val="4000"/>
              <a:buFont typeface="Arial" panose="020B0604020202020204" pitchFamily="34" charset="0"/>
              <a:buChar char="•"/>
            </a:pPr>
            <a:r>
              <a:rPr lang="en-US" sz="4000" b="1" i="0" strike="noStrike" cap="none">
                <a:solidFill>
                  <a:schemeClr val="bg1"/>
                </a:solidFill>
                <a:latin typeface="Arial" panose="020B0604020202020204"/>
                <a:ea typeface="Arial" panose="020B0604020202020204"/>
                <a:cs typeface="Arial" panose="020B0604020202020204"/>
                <a:sym typeface="Arial" panose="020B0604020202020204"/>
              </a:rPr>
              <a:t>Descriptive Language</a:t>
            </a:r>
            <a:endParaRPr lang="en-US" sz="4000" b="1" i="0" strike="noStrike" cap="none">
              <a:solidFill>
                <a:schemeClr val="bg1"/>
              </a:solidFill>
              <a:latin typeface="Arial" panose="020B0604020202020204"/>
              <a:ea typeface="Arial" panose="020B0604020202020204"/>
              <a:cs typeface="Arial" panose="020B0604020202020204"/>
              <a:sym typeface="Arial" panose="020B0604020202020204"/>
            </a:endParaRPr>
          </a:p>
          <a:p>
            <a:pPr marL="571500" marR="0" lvl="0" indent="-571500" algn="l" rtl="0">
              <a:lnSpc>
                <a:spcPct val="100000"/>
              </a:lnSpc>
              <a:spcBef>
                <a:spcPts val="0"/>
              </a:spcBef>
              <a:spcAft>
                <a:spcPts val="0"/>
              </a:spcAft>
              <a:buClr>
                <a:srgbClr val="FFFFFF"/>
              </a:buClr>
              <a:buSzPts val="4000"/>
              <a:buFont typeface="Arial" panose="020B0604020202020204" pitchFamily="34" charset="0"/>
              <a:buChar char="•"/>
            </a:pPr>
            <a:r>
              <a:rPr lang="en-US" sz="4000" b="1" i="0" strike="noStrike" cap="none">
                <a:solidFill>
                  <a:schemeClr val="bg1"/>
                </a:solidFill>
                <a:latin typeface="Arial" panose="020B0604020202020204"/>
                <a:ea typeface="Arial" panose="020B0604020202020204"/>
                <a:cs typeface="Arial" panose="020B0604020202020204"/>
                <a:sym typeface="Arial" panose="020B0604020202020204"/>
              </a:rPr>
              <a:t>Dialogue In Storytelling: Narration + Speech</a:t>
            </a:r>
            <a:endParaRPr lang="en-US" sz="4000" b="1" i="0" strike="noStrike" cap="none">
              <a:solidFill>
                <a:schemeClr val="bg1"/>
              </a:solidFill>
              <a:latin typeface="Arial" panose="020B0604020202020204"/>
              <a:ea typeface="Arial" panose="020B0604020202020204"/>
              <a:cs typeface="Arial" panose="020B0604020202020204"/>
              <a:sym typeface="Arial" panose="020B0604020202020204"/>
            </a:endParaRPr>
          </a:p>
        </p:txBody>
      </p:sp>
      <p:sp>
        <p:nvSpPr>
          <p:cNvPr id="262" name="Google Shape;262;p12"/>
          <p:cNvSpPr/>
          <p:nvPr/>
        </p:nvSpPr>
        <p:spPr>
          <a:xfrm>
            <a:off x="7857490" y="6083935"/>
            <a:ext cx="2670900" cy="400200"/>
          </a:xfrm>
          <a:prstGeom prst="roundRect">
            <a:avLst>
              <a:gd name="adj" fmla="val 50000"/>
            </a:avLst>
          </a:prstGeom>
          <a:solidFill>
            <a:srgbClr val="91C25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12"/>
          <p:cNvSpPr txBox="1"/>
          <p:nvPr/>
        </p:nvSpPr>
        <p:spPr>
          <a:xfrm>
            <a:off x="8104505" y="5977890"/>
            <a:ext cx="2251200" cy="611400"/>
          </a:xfrm>
          <a:prstGeom prst="rect">
            <a:avLst/>
          </a:prstGeom>
          <a:noFill/>
          <a:ln>
            <a:noFill/>
          </a:ln>
        </p:spPr>
        <p:txBody>
          <a:bodyPr spcFirstLastPara="1" wrap="square" lIns="91400" tIns="91400" rIns="91400" bIns="91400" anchor="ctr" anchorCtr="0">
            <a:noAutofit/>
          </a:bodyPr>
          <a:lstStyle/>
          <a:p>
            <a:pPr marL="0" marR="0" lvl="0" indent="0" algn="l"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www.zkouskypark.cz</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20" name="Google Shape;104;p16"/>
          <p:cNvSpPr/>
          <p:nvPr/>
        </p:nvSpPr>
        <p:spPr>
          <a:xfrm>
            <a:off x="2324100" y="613712"/>
            <a:ext cx="225274" cy="4824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347" y="0"/>
                </a:lnTo>
                <a:lnTo>
                  <a:pt x="21600" y="0"/>
                </a:lnTo>
                <a:lnTo>
                  <a:pt x="6253" y="21600"/>
                </a:lnTo>
                <a:close/>
              </a:path>
            </a:pathLst>
          </a:custGeom>
          <a:gradFill>
            <a:gsLst>
              <a:gs pos="50000">
                <a:schemeClr val="accent1"/>
              </a:gs>
              <a:gs pos="0">
                <a:schemeClr val="accent1">
                  <a:lumMod val="25000"/>
                  <a:lumOff val="75000"/>
                </a:schemeClr>
              </a:gs>
              <a:gs pos="100000">
                <a:schemeClr val="accent1">
                  <a:lumMod val="85000"/>
                </a:schemeClr>
              </a:gs>
            </a:gsLst>
            <a:lin ang="5400000" scaled="1"/>
          </a:gradFill>
          <a:ln w="12700">
            <a:noFill/>
            <a:miter lim="400000"/>
          </a:ln>
        </p:spPr>
        <p:txBody>
          <a:bodyPr lIns="45718" tIns="45718" rIns="45718" bIns="45718" anchor="ctr"/>
          <a:lstStyle/>
          <a:p>
            <a:endParaRPr sz="2000">
              <a:solidFill>
                <a:schemeClr val="tx1"/>
              </a:solidFill>
              <a:latin typeface="Arial" panose="020B0604020202020204" pitchFamily="34" charset="0"/>
              <a:cs typeface="Arial" panose="020B0604020202020204" pitchFamily="34" charset="0"/>
            </a:endParaRPr>
          </a:p>
        </p:txBody>
      </p:sp>
      <p:sp>
        <p:nvSpPr>
          <p:cNvPr id="121" name="Google Shape;105;p16"/>
          <p:cNvSpPr txBox="1"/>
          <p:nvPr/>
        </p:nvSpPr>
        <p:spPr>
          <a:xfrm>
            <a:off x="2549372" y="529761"/>
            <a:ext cx="7610048" cy="650343"/>
          </a:xfrm>
          <a:prstGeom prst="rect">
            <a:avLst/>
          </a:prstGeom>
          <a:ln w="12700">
            <a:miter lim="400000"/>
          </a:ln>
        </p:spPr>
        <p:txBody>
          <a:bodyPr lIns="91423" tIns="91423" rIns="91423" bIns="91423">
            <a:noAutofit/>
            <a:scene3d>
              <a:camera prst="orthographicFront"/>
              <a:lightRig rig="threePt" dir="t"/>
            </a:scene3d>
          </a:bodyPr>
          <a:lstStyle>
            <a:lvl1pPr defTabSz="868680">
              <a:defRPr sz="3000">
                <a:solidFill>
                  <a:srgbClr val="6A6F7C"/>
                </a:solidFill>
                <a:latin typeface="Rubik SemiBold"/>
                <a:ea typeface="Rubik SemiBold"/>
                <a:cs typeface="Rubik SemiBold"/>
                <a:sym typeface="Rubik SemiBold"/>
              </a:defRPr>
            </a:lvl1pPr>
          </a:lstStyle>
          <a:p>
            <a:r>
              <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5. JOKE</a:t>
            </a:r>
            <a:endPar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anim calcmode="lin" valueType="num">
                                      <p:cBhvr additive="base">
                                        <p:cTn id="7" dur="500"/>
                                        <p:tgtEl>
                                          <p:spTgt spid="261">
                                            <p:txEl>
                                              <p:pRg st="0" end="0"/>
                                            </p:txEl>
                                          </p:spTgt>
                                        </p:tgtEl>
                                        <p:attrNameLst>
                                          <p:attrName>ppt_y</p:attrName>
                                        </p:attrNameLst>
                                      </p:cBhvr>
                                      <p:tavLst>
                                        <p:tav tm="0" fmla="">
                                          <p:val>
                                            <p:strVal val="#ppt_y+1"/>
                                          </p:val>
                                        </p:tav>
                                        <p:tav tm="100000" fmla="">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1">
                                            <p:txEl>
                                              <p:pRg st="1" end="1"/>
                                            </p:txEl>
                                          </p:spTgt>
                                        </p:tgtEl>
                                        <p:attrNameLst>
                                          <p:attrName>style.visibility</p:attrName>
                                        </p:attrNameLst>
                                      </p:cBhvr>
                                      <p:to>
                                        <p:strVal val="visible"/>
                                      </p:to>
                                    </p:set>
                                    <p:anim calcmode="lin" valueType="num">
                                      <p:cBhvr additive="base">
                                        <p:cTn id="12" dur="500"/>
                                        <p:tgtEl>
                                          <p:spTgt spid="261">
                                            <p:txEl>
                                              <p:pRg st="1" end="1"/>
                                            </p:txEl>
                                          </p:spTgt>
                                        </p:tgtEl>
                                        <p:attrNameLst>
                                          <p:attrName>ppt_y</p:attrName>
                                        </p:attrNameLst>
                                      </p:cBhvr>
                                      <p:tavLst>
                                        <p:tav tm="0" fmla="">
                                          <p:val>
                                            <p:strVal val="#ppt_y+1"/>
                                          </p:val>
                                        </p:tav>
                                        <p:tav tm="100000" fmla="">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1">
                                            <p:txEl>
                                              <p:pRg st="2" end="2"/>
                                            </p:txEl>
                                          </p:spTgt>
                                        </p:tgtEl>
                                        <p:attrNameLst>
                                          <p:attrName>style.visibility</p:attrName>
                                        </p:attrNameLst>
                                      </p:cBhvr>
                                      <p:to>
                                        <p:strVal val="visible"/>
                                      </p:to>
                                    </p:set>
                                    <p:anim calcmode="lin" valueType="num">
                                      <p:cBhvr additive="base">
                                        <p:cTn id="17" dur="500"/>
                                        <p:tgtEl>
                                          <p:spTgt spid="261">
                                            <p:txEl>
                                              <p:pRg st="2" end="2"/>
                                            </p:txEl>
                                          </p:spTgt>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12"/>
          <p:cNvSpPr/>
          <p:nvPr/>
        </p:nvSpPr>
        <p:spPr>
          <a:xfrm>
            <a:off x="0" y="5965825"/>
            <a:ext cx="12277200" cy="2377500"/>
          </a:xfrm>
          <a:prstGeom prst="roundRect">
            <a:avLst>
              <a:gd name="adj" fmla="val 0"/>
            </a:avLst>
          </a:prstGeom>
          <a:solidFill>
            <a:srgbClr val="E8E7E7">
              <a:alpha val="9176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58" name="Google Shape;258;p12" descr="Google Shape;106;p16"/>
          <p:cNvPicPr preferRelativeResize="0"/>
          <p:nvPr/>
        </p:nvPicPr>
        <p:blipFill rotWithShape="1">
          <a:blip r:embed="rId1"/>
          <a:srcRect/>
          <a:stretch>
            <a:fillRect/>
          </a:stretch>
        </p:blipFill>
        <p:spPr>
          <a:xfrm>
            <a:off x="2226325" y="6135164"/>
            <a:ext cx="1554232" cy="400202"/>
          </a:xfrm>
          <a:prstGeom prst="rect">
            <a:avLst/>
          </a:prstGeom>
          <a:noFill/>
          <a:ln>
            <a:noFill/>
          </a:ln>
        </p:spPr>
      </p:pic>
      <p:cxnSp>
        <p:nvCxnSpPr>
          <p:cNvPr id="259" name="Google Shape;259;p12"/>
          <p:cNvCxnSpPr/>
          <p:nvPr/>
        </p:nvCxnSpPr>
        <p:spPr>
          <a:xfrm>
            <a:off x="4038600" y="6069170"/>
            <a:ext cx="1" cy="505802"/>
          </a:xfrm>
          <a:prstGeom prst="straightConnector1">
            <a:avLst/>
          </a:prstGeom>
          <a:noFill/>
          <a:ln w="9525" cap="flat" cmpd="sng">
            <a:solidFill>
              <a:srgbClr val="BFBFBF"/>
            </a:solidFill>
            <a:prstDash val="solid"/>
            <a:round/>
            <a:headEnd type="none" w="sm" len="sm"/>
            <a:tailEnd type="none" w="sm" len="sm"/>
          </a:ln>
        </p:spPr>
      </p:cxnSp>
      <p:pic>
        <p:nvPicPr>
          <p:cNvPr id="260" name="Google Shape;260;p12" descr="A black background with a blue line&#10;&#10;Description automatically generated"/>
          <p:cNvPicPr preferRelativeResize="0"/>
          <p:nvPr/>
        </p:nvPicPr>
        <p:blipFill rotWithShape="1">
          <a:blip r:embed="rId2"/>
          <a:srcRect/>
          <a:stretch>
            <a:fillRect/>
          </a:stretch>
        </p:blipFill>
        <p:spPr>
          <a:xfrm>
            <a:off x="4511826" y="6102871"/>
            <a:ext cx="936101" cy="455812"/>
          </a:xfrm>
          <a:prstGeom prst="rect">
            <a:avLst/>
          </a:prstGeom>
          <a:noFill/>
          <a:ln>
            <a:noFill/>
          </a:ln>
        </p:spPr>
      </p:pic>
      <p:sp>
        <p:nvSpPr>
          <p:cNvPr id="262" name="Google Shape;262;p12"/>
          <p:cNvSpPr/>
          <p:nvPr/>
        </p:nvSpPr>
        <p:spPr>
          <a:xfrm>
            <a:off x="7857490" y="6086475"/>
            <a:ext cx="2670900" cy="400200"/>
          </a:xfrm>
          <a:prstGeom prst="roundRect">
            <a:avLst>
              <a:gd name="adj" fmla="val 50000"/>
            </a:avLst>
          </a:prstGeom>
          <a:solidFill>
            <a:srgbClr val="91C25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12"/>
          <p:cNvSpPr txBox="1"/>
          <p:nvPr/>
        </p:nvSpPr>
        <p:spPr>
          <a:xfrm>
            <a:off x="8104505" y="5980430"/>
            <a:ext cx="2251200" cy="611400"/>
          </a:xfrm>
          <a:prstGeom prst="rect">
            <a:avLst/>
          </a:prstGeom>
          <a:noFill/>
          <a:ln>
            <a:noFill/>
          </a:ln>
        </p:spPr>
        <p:txBody>
          <a:bodyPr spcFirstLastPara="1" wrap="square" lIns="91400" tIns="91400" rIns="91400" bIns="91400" anchor="ctr" anchorCtr="0">
            <a:noAutofit/>
          </a:bodyPr>
          <a:lstStyle/>
          <a:p>
            <a:pPr marL="0" marR="0" lvl="0" indent="0" algn="l"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www.zkouskypark.cz</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4" name="Text Box 3"/>
          <p:cNvSpPr txBox="1"/>
          <p:nvPr/>
        </p:nvSpPr>
        <p:spPr>
          <a:xfrm>
            <a:off x="100965" y="-12065"/>
            <a:ext cx="11955780" cy="6077585"/>
          </a:xfrm>
          <a:prstGeom prst="rect">
            <a:avLst/>
          </a:prstGeom>
        </p:spPr>
        <p:txBody>
          <a:bodyPr wrap="square">
            <a:spAutoFit/>
          </a:bodyPr>
          <a:p>
            <a:pPr marL="0" indent="0" algn="l" defTabSz="266700">
              <a:spcBef>
                <a:spcPts val="500"/>
              </a:spcBef>
              <a:spcAft>
                <a:spcPct val="0"/>
              </a:spcAft>
            </a:pPr>
            <a:r>
              <a:rPr sz="1700">
                <a:latin typeface="Tahoma" panose="020B0604030504040204"/>
                <a:ea typeface="Tahoma" panose="020B0604030504040204"/>
              </a:rPr>
              <a:t>There were three travellers, a Rabbi, a Hindu and a politician, who were walking down a country lane one dark and </a:t>
            </a:r>
            <a:r>
              <a:rPr sz="1700" b="1">
                <a:latin typeface="Tahoma" panose="020B0604030504040204"/>
                <a:ea typeface="Tahoma" panose="020B0604030504040204"/>
              </a:rPr>
              <a:t>stormy</a:t>
            </a:r>
            <a:r>
              <a:rPr sz="1700">
                <a:latin typeface="Tahoma" panose="020B0604030504040204"/>
                <a:ea typeface="Tahoma" panose="020B0604030504040204"/>
              </a:rPr>
              <a:t> night looking for accommodation. They stopped at a small inn when the innkeeper, a large, </a:t>
            </a:r>
            <a:r>
              <a:rPr sz="1700" b="1">
                <a:latin typeface="Tahoma" panose="020B0604030504040204"/>
                <a:ea typeface="Tahoma" panose="020B0604030504040204"/>
              </a:rPr>
              <a:t>gruff-looking</a:t>
            </a:r>
            <a:r>
              <a:rPr sz="1700">
                <a:latin typeface="Tahoma" panose="020B0604030504040204"/>
                <a:ea typeface="Tahoma" panose="020B0604030504040204"/>
              </a:rPr>
              <a:t> man, appeared from the entrance with a </a:t>
            </a:r>
            <a:r>
              <a:rPr sz="1700" b="1">
                <a:latin typeface="Tahoma" panose="020B0604030504040204"/>
                <a:ea typeface="Tahoma" panose="020B0604030504040204"/>
              </a:rPr>
              <a:t>brass nose</a:t>
            </a:r>
            <a:r>
              <a:rPr sz="1700">
                <a:latin typeface="Tahoma" panose="020B0604030504040204"/>
                <a:ea typeface="Tahoma" panose="020B0604030504040204"/>
              </a:rPr>
              <a:t> stud. He regretted that there was only one twin room left and that one of the travellers would have to sleep in the barn.</a:t>
            </a:r>
            <a:endParaRPr sz="1700">
              <a:latin typeface="Tahoma" panose="020B0604030504040204"/>
              <a:ea typeface="Tahoma" panose="020B0604030504040204"/>
            </a:endParaRPr>
          </a:p>
          <a:p>
            <a:pPr marL="0" indent="0" algn="l" defTabSz="266700">
              <a:spcBef>
                <a:spcPct val="0"/>
              </a:spcBef>
              <a:spcAft>
                <a:spcPct val="0"/>
              </a:spcAft>
            </a:pPr>
            <a:r>
              <a:rPr sz="1700">
                <a:latin typeface="Tahoma" panose="020B0604030504040204"/>
                <a:ea typeface="Tahoma" panose="020B0604030504040204"/>
              </a:rPr>
              <a:t> </a:t>
            </a:r>
            <a:endParaRPr sz="1700">
              <a:latin typeface="Tahoma" panose="020B0604030504040204"/>
              <a:ea typeface="Tahoma" panose="020B0604030504040204"/>
            </a:endParaRPr>
          </a:p>
          <a:p>
            <a:pPr marL="0" indent="0" algn="l" defTabSz="266700">
              <a:spcBef>
                <a:spcPct val="0"/>
              </a:spcBef>
              <a:spcAft>
                <a:spcPct val="0"/>
              </a:spcAft>
            </a:pPr>
            <a:r>
              <a:rPr sz="1700" b="1">
                <a:latin typeface="Tahoma" panose="020B0604030504040204"/>
                <a:ea typeface="Tahoma" panose="020B0604030504040204"/>
              </a:rPr>
              <a:t>Despite this,</a:t>
            </a:r>
            <a:r>
              <a:rPr sz="1700">
                <a:latin typeface="Tahoma" panose="020B0604030504040204"/>
                <a:ea typeface="Tahoma" panose="020B0604030504040204"/>
              </a:rPr>
              <a:t> the travellers agreed to take the room and the Hindu kindly offered to sleep in the barn. The innkeeper showed the Rabbi and the politician to the twin room.</a:t>
            </a:r>
            <a:endParaRPr sz="1700">
              <a:latin typeface="Tahoma" panose="020B0604030504040204"/>
              <a:ea typeface="Tahoma" panose="020B0604030504040204"/>
            </a:endParaRPr>
          </a:p>
          <a:p>
            <a:pPr marL="0" indent="0" algn="l" defTabSz="266700">
              <a:spcBef>
                <a:spcPct val="0"/>
              </a:spcBef>
              <a:spcAft>
                <a:spcPct val="0"/>
              </a:spcAft>
            </a:pPr>
            <a:r>
              <a:rPr sz="1700">
                <a:latin typeface="Tahoma" panose="020B0604030504040204"/>
                <a:ea typeface="Tahoma" panose="020B0604030504040204"/>
              </a:rPr>
              <a:t> </a:t>
            </a:r>
            <a:endParaRPr sz="1700">
              <a:latin typeface="Tahoma" panose="020B0604030504040204"/>
              <a:ea typeface="Tahoma" panose="020B0604030504040204"/>
            </a:endParaRPr>
          </a:p>
          <a:p>
            <a:pPr marL="0" indent="0" algn="l" defTabSz="266700">
              <a:spcBef>
                <a:spcPct val="0"/>
              </a:spcBef>
              <a:spcAft>
                <a:spcPct val="0"/>
              </a:spcAft>
            </a:pPr>
            <a:r>
              <a:rPr sz="1700" b="1">
                <a:latin typeface="Tahoma" panose="020B0604030504040204"/>
                <a:ea typeface="Tahoma" panose="020B0604030504040204"/>
              </a:rPr>
              <a:t>Ten minutes later,</a:t>
            </a:r>
            <a:r>
              <a:rPr sz="1700">
                <a:latin typeface="Tahoma" panose="020B0604030504040204"/>
                <a:ea typeface="Tahoma" panose="020B0604030504040204"/>
              </a:rPr>
              <a:t> there was a loud knock at the door and the Hindu was standing there with an </a:t>
            </a:r>
            <a:r>
              <a:rPr sz="1700" b="1">
                <a:latin typeface="Tahoma" panose="020B0604030504040204"/>
                <a:ea typeface="Tahoma" panose="020B0604030504040204"/>
              </a:rPr>
              <a:t>anxious</a:t>
            </a:r>
            <a:r>
              <a:rPr sz="1700">
                <a:latin typeface="Tahoma" panose="020B0604030504040204"/>
                <a:ea typeface="Tahoma" panose="020B0604030504040204"/>
              </a:rPr>
              <a:t> look on his face.</a:t>
            </a:r>
            <a:endParaRPr sz="1700">
              <a:latin typeface="Tahoma" panose="020B0604030504040204"/>
              <a:ea typeface="Tahoma" panose="020B0604030504040204"/>
            </a:endParaRPr>
          </a:p>
          <a:p>
            <a:pPr marL="0" indent="0" algn="l" defTabSz="266700">
              <a:spcBef>
                <a:spcPct val="0"/>
              </a:spcBef>
              <a:spcAft>
                <a:spcPct val="0"/>
              </a:spcAft>
            </a:pPr>
            <a:r>
              <a:rPr sz="1700">
                <a:latin typeface="Tahoma" panose="020B0604030504040204"/>
                <a:ea typeface="Tahoma" panose="020B0604030504040204"/>
              </a:rPr>
              <a:t> </a:t>
            </a:r>
            <a:endParaRPr sz="1700">
              <a:latin typeface="Tahoma" panose="020B0604030504040204"/>
              <a:ea typeface="Tahoma" panose="020B0604030504040204"/>
            </a:endParaRPr>
          </a:p>
          <a:p>
            <a:pPr marL="0" indent="0" algn="l" defTabSz="266700">
              <a:spcBef>
                <a:spcPct val="0"/>
              </a:spcBef>
              <a:spcAft>
                <a:spcPct val="0"/>
              </a:spcAft>
            </a:pPr>
            <a:r>
              <a:rPr sz="1700">
                <a:latin typeface="Tahoma" panose="020B0604030504040204"/>
                <a:ea typeface="Tahoma" panose="020B0604030504040204"/>
              </a:rPr>
              <a:t>“I’m sorry,” he said. “There’s a sizable cow in the barn and to me a cow is a </a:t>
            </a:r>
            <a:r>
              <a:rPr sz="1700" b="1">
                <a:latin typeface="Tahoma" panose="020B0604030504040204"/>
                <a:ea typeface="Tahoma" panose="020B0604030504040204"/>
              </a:rPr>
              <a:t>sacred</a:t>
            </a:r>
            <a:r>
              <a:rPr sz="1700">
                <a:latin typeface="Tahoma" panose="020B0604030504040204"/>
                <a:ea typeface="Tahoma" panose="020B0604030504040204"/>
              </a:rPr>
              <a:t> animal, so I can’t possibly sleep there.”</a:t>
            </a:r>
            <a:endParaRPr sz="1700">
              <a:latin typeface="Tahoma" panose="020B0604030504040204"/>
              <a:ea typeface="Tahoma" panose="020B0604030504040204"/>
            </a:endParaRPr>
          </a:p>
          <a:p>
            <a:pPr marL="0" indent="0" algn="l" defTabSz="266700">
              <a:spcBef>
                <a:spcPct val="0"/>
              </a:spcBef>
              <a:spcAft>
                <a:spcPct val="0"/>
              </a:spcAft>
            </a:pPr>
            <a:r>
              <a:rPr sz="1700">
                <a:latin typeface="Tahoma" panose="020B0604030504040204"/>
                <a:ea typeface="Tahoma" panose="020B0604030504040204"/>
              </a:rPr>
              <a:t> </a:t>
            </a:r>
            <a:endParaRPr sz="1700">
              <a:latin typeface="Tahoma" panose="020B0604030504040204"/>
              <a:ea typeface="Tahoma" panose="020B0604030504040204"/>
            </a:endParaRPr>
          </a:p>
          <a:p>
            <a:pPr marL="0" indent="0" algn="l" defTabSz="266700">
              <a:spcBef>
                <a:spcPct val="0"/>
              </a:spcBef>
              <a:spcAft>
                <a:spcPct val="0"/>
              </a:spcAft>
            </a:pPr>
            <a:r>
              <a:rPr sz="1700">
                <a:latin typeface="Tahoma" panose="020B0604030504040204"/>
                <a:ea typeface="Tahoma" panose="020B0604030504040204"/>
              </a:rPr>
              <a:t>The Rabbi told him not to worry and to take his bed, as he didn’t mind sleeping next to a cow. He went to the barn, but </a:t>
            </a:r>
            <a:r>
              <a:rPr sz="1700" b="1">
                <a:latin typeface="Tahoma" panose="020B0604030504040204"/>
                <a:ea typeface="Tahoma" panose="020B0604030504040204"/>
              </a:rPr>
              <a:t>five minutes later</a:t>
            </a:r>
            <a:r>
              <a:rPr sz="1700">
                <a:latin typeface="Tahoma" panose="020B0604030504040204"/>
                <a:ea typeface="Tahoma" panose="020B0604030504040204"/>
              </a:rPr>
              <a:t> there was a knock at the door. It was the Rabbi with a </a:t>
            </a:r>
            <a:r>
              <a:rPr sz="1700" b="1">
                <a:latin typeface="Tahoma" panose="020B0604030504040204"/>
                <a:ea typeface="Tahoma" panose="020B0604030504040204"/>
              </a:rPr>
              <a:t>sorrowful</a:t>
            </a:r>
            <a:r>
              <a:rPr sz="1700">
                <a:latin typeface="Tahoma" panose="020B0604030504040204"/>
                <a:ea typeface="Tahoma" panose="020B0604030504040204"/>
              </a:rPr>
              <a:t> look on his face.</a:t>
            </a:r>
            <a:endParaRPr sz="1700">
              <a:latin typeface="Tahoma" panose="020B0604030504040204"/>
              <a:ea typeface="Tahoma" panose="020B0604030504040204"/>
            </a:endParaRPr>
          </a:p>
          <a:p>
            <a:pPr marL="0" indent="0" algn="l" defTabSz="266700">
              <a:spcBef>
                <a:spcPct val="0"/>
              </a:spcBef>
              <a:spcAft>
                <a:spcPct val="0"/>
              </a:spcAft>
            </a:pPr>
            <a:r>
              <a:rPr sz="1700">
                <a:latin typeface="Tahoma" panose="020B0604030504040204"/>
                <a:ea typeface="Tahoma" panose="020B0604030504040204"/>
              </a:rPr>
              <a:t> </a:t>
            </a:r>
            <a:endParaRPr sz="1700">
              <a:latin typeface="Tahoma" panose="020B0604030504040204"/>
              <a:ea typeface="Tahoma" panose="020B0604030504040204"/>
            </a:endParaRPr>
          </a:p>
          <a:p>
            <a:pPr marL="0" indent="0" algn="l" defTabSz="266700">
              <a:spcBef>
                <a:spcPct val="0"/>
              </a:spcBef>
              <a:spcAft>
                <a:spcPct val="0"/>
              </a:spcAft>
            </a:pPr>
            <a:r>
              <a:rPr sz="1700">
                <a:latin typeface="Tahoma" panose="020B0604030504040204"/>
                <a:ea typeface="Tahoma" panose="020B0604030504040204"/>
              </a:rPr>
              <a:t>“I’m terribly sorry, but there’s a pig in the barn and to me a pig is an </a:t>
            </a:r>
            <a:r>
              <a:rPr sz="1700" b="1">
                <a:latin typeface="Tahoma" panose="020B0604030504040204"/>
                <a:ea typeface="Tahoma" panose="020B0604030504040204"/>
              </a:rPr>
              <a:t>unclean</a:t>
            </a:r>
            <a:r>
              <a:rPr sz="1700">
                <a:latin typeface="Tahoma" panose="020B0604030504040204"/>
                <a:ea typeface="Tahoma" panose="020B0604030504040204"/>
              </a:rPr>
              <a:t> animal. I can’t sleep in there!”</a:t>
            </a:r>
            <a:endParaRPr sz="1700">
              <a:latin typeface="Tahoma" panose="020B0604030504040204"/>
              <a:ea typeface="Tahoma" panose="020B0604030504040204"/>
            </a:endParaRPr>
          </a:p>
          <a:p>
            <a:pPr marL="0" indent="0" algn="l" defTabSz="266700">
              <a:spcBef>
                <a:spcPct val="0"/>
              </a:spcBef>
              <a:spcAft>
                <a:spcPct val="0"/>
              </a:spcAft>
            </a:pPr>
            <a:r>
              <a:rPr sz="1700">
                <a:latin typeface="Tahoma" panose="020B0604030504040204"/>
                <a:ea typeface="Tahoma" panose="020B0604030504040204"/>
              </a:rPr>
              <a:t> </a:t>
            </a:r>
            <a:endParaRPr sz="1700">
              <a:latin typeface="Tahoma" panose="020B0604030504040204"/>
              <a:ea typeface="Tahoma" panose="020B0604030504040204"/>
            </a:endParaRPr>
          </a:p>
          <a:p>
            <a:pPr marL="0" indent="0" algn="l" defTabSz="266700">
              <a:spcBef>
                <a:spcPct val="0"/>
              </a:spcBef>
              <a:spcAft>
                <a:spcPct val="0"/>
              </a:spcAft>
            </a:pPr>
            <a:r>
              <a:rPr sz="1700">
                <a:latin typeface="Tahoma" panose="020B0604030504040204"/>
                <a:ea typeface="Tahoma" panose="020B0604030504040204"/>
              </a:rPr>
              <a:t>The politician offered to go and sleep in the barn. He </a:t>
            </a:r>
            <a:r>
              <a:rPr sz="1700" b="1">
                <a:latin typeface="Tahoma" panose="020B0604030504040204"/>
                <a:ea typeface="Tahoma" panose="020B0604030504040204"/>
              </a:rPr>
              <a:t>climbed</a:t>
            </a:r>
            <a:r>
              <a:rPr sz="1700">
                <a:latin typeface="Tahoma" panose="020B0604030504040204"/>
                <a:ea typeface="Tahoma" panose="020B0604030504040204"/>
              </a:rPr>
              <a:t> out of bed and let the Rabbi have his bed and walked towards the barn.</a:t>
            </a:r>
            <a:endParaRPr sz="1700">
              <a:latin typeface="Tahoma" panose="020B0604030504040204"/>
              <a:ea typeface="Tahoma" panose="020B0604030504040204"/>
            </a:endParaRPr>
          </a:p>
          <a:p>
            <a:pPr marL="0" indent="0" algn="l" defTabSz="266700">
              <a:spcBef>
                <a:spcPct val="0"/>
              </a:spcBef>
              <a:spcAft>
                <a:spcPct val="0"/>
              </a:spcAft>
            </a:pPr>
            <a:r>
              <a:rPr sz="1700">
                <a:latin typeface="Tahoma" panose="020B0604030504040204"/>
                <a:ea typeface="Tahoma" panose="020B0604030504040204"/>
              </a:rPr>
              <a:t> </a:t>
            </a:r>
            <a:endParaRPr sz="1700">
              <a:latin typeface="Tahoma" panose="020B0604030504040204"/>
              <a:ea typeface="Tahoma" panose="020B0604030504040204"/>
            </a:endParaRPr>
          </a:p>
          <a:p>
            <a:pPr defTabSz="266700"/>
            <a:r>
              <a:rPr sz="1600">
                <a:latin typeface="Tahoma" panose="020B0604030504040204"/>
                <a:ea typeface="SimSun" panose="02010600030101010101" pitchFamily="2" charset="-122"/>
              </a:rPr>
              <a:t>When he arrived at the barn the Hindu and Rabbi had settled down to sleep. </a:t>
            </a:r>
            <a:r>
              <a:rPr sz="1600" b="1">
                <a:latin typeface="Tahoma" panose="020B0604030504040204"/>
                <a:ea typeface="SimSun" panose="02010600030101010101" pitchFamily="2" charset="-122"/>
              </a:rPr>
              <a:t>All was quiet, but</a:t>
            </a:r>
            <a:r>
              <a:rPr sz="1600">
                <a:latin typeface="Tahoma" panose="020B0604030504040204"/>
                <a:ea typeface="SimSun" panose="02010600030101010101" pitchFamily="2" charset="-122"/>
              </a:rPr>
              <a:t> fifteen minutes later there was another loud knock at the door and the cow and the pig were standing there.</a:t>
            </a:r>
            <a:endParaRPr sz="1600">
              <a:latin typeface="Tahoma" panose="020B0604030504040204"/>
              <a:ea typeface="SimSun" panose="02010600030101010101" pitchFamily="2" charset="-122"/>
            </a:endParaRPr>
          </a:p>
        </p:txBody>
      </p:sp>
      <p:sp>
        <p:nvSpPr>
          <p:cNvPr id="2" name="Oval 1"/>
          <p:cNvSpPr/>
          <p:nvPr/>
        </p:nvSpPr>
        <p:spPr>
          <a:xfrm>
            <a:off x="9668510" y="187325"/>
            <a:ext cx="1620520" cy="618490"/>
          </a:xfrm>
          <a:prstGeom prst="ellipse">
            <a:avLst/>
          </a:prstGeom>
          <a:noFill/>
          <a:ln w="28575" cap="flat" cmpd="sng" algn="ctr">
            <a:solidFill>
              <a:srgbClr val="FF0000"/>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 name="Oval 2"/>
          <p:cNvSpPr/>
          <p:nvPr/>
        </p:nvSpPr>
        <p:spPr>
          <a:xfrm>
            <a:off x="46990" y="122555"/>
            <a:ext cx="1035050" cy="618490"/>
          </a:xfrm>
          <a:prstGeom prst="ellipse">
            <a:avLst/>
          </a:prstGeom>
          <a:noFill/>
          <a:ln w="28575" cap="flat" cmpd="sng" algn="ctr">
            <a:solidFill>
              <a:srgbClr val="FF0000"/>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Left Arrow 4"/>
          <p:cNvSpPr/>
          <p:nvPr/>
        </p:nvSpPr>
        <p:spPr>
          <a:xfrm rot="19680000">
            <a:off x="1403985" y="876935"/>
            <a:ext cx="1022985" cy="528955"/>
          </a:xfrm>
          <a:prstGeom prst="leftArrow">
            <a:avLst/>
          </a:prstGeom>
          <a:noFill/>
          <a:ln w="28575" cap="flat" cmpd="sng" algn="ctr">
            <a:solidFill>
              <a:srgbClr val="FF0000"/>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Left Arrow 5"/>
          <p:cNvSpPr/>
          <p:nvPr/>
        </p:nvSpPr>
        <p:spPr>
          <a:xfrm rot="2160000">
            <a:off x="1408430" y="2479040"/>
            <a:ext cx="1022985" cy="528955"/>
          </a:xfrm>
          <a:prstGeom prst="leftArrow">
            <a:avLst/>
          </a:prstGeom>
          <a:noFill/>
          <a:ln w="28575" cap="flat" cmpd="sng" algn="ctr">
            <a:solidFill>
              <a:srgbClr val="FF0000"/>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Flowchart: Process 7"/>
          <p:cNvSpPr/>
          <p:nvPr/>
        </p:nvSpPr>
        <p:spPr>
          <a:xfrm>
            <a:off x="1857375" y="43815"/>
            <a:ext cx="990600" cy="292735"/>
          </a:xfrm>
          <a:prstGeom prst="flowChartProcess">
            <a:avLst/>
          </a:prstGeom>
          <a:gradFill rotWithShape="0">
            <a:gsLst>
              <a:gs pos="0">
                <a:schemeClr val="accent1"/>
              </a:gs>
              <a:gs pos="100000">
                <a:srgbClr val="FF0000">
                  <a:alpha val="13000"/>
                </a:srgbClr>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9" name="Flowchart: Process 8"/>
          <p:cNvSpPr/>
          <p:nvPr/>
        </p:nvSpPr>
        <p:spPr>
          <a:xfrm>
            <a:off x="521335" y="805815"/>
            <a:ext cx="990600" cy="292735"/>
          </a:xfrm>
          <a:prstGeom prst="flowChartProcess">
            <a:avLst/>
          </a:prstGeom>
          <a:gradFill rotWithShape="0">
            <a:gsLst>
              <a:gs pos="0">
                <a:schemeClr val="accent1"/>
              </a:gs>
              <a:gs pos="100000">
                <a:srgbClr val="FF0000">
                  <a:alpha val="13000"/>
                </a:srgbClr>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0" name="Flowchart: Process 9"/>
          <p:cNvSpPr/>
          <p:nvPr/>
        </p:nvSpPr>
        <p:spPr>
          <a:xfrm>
            <a:off x="1931035" y="1344295"/>
            <a:ext cx="990600" cy="292735"/>
          </a:xfrm>
          <a:prstGeom prst="flowChartProcess">
            <a:avLst/>
          </a:prstGeom>
          <a:gradFill rotWithShape="0">
            <a:gsLst>
              <a:gs pos="0">
                <a:schemeClr val="accent1"/>
              </a:gs>
              <a:gs pos="100000">
                <a:srgbClr val="FF0000">
                  <a:alpha val="13000"/>
                </a:srgbClr>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5" grpId="0" animBg="1"/>
      <p:bldP spid="5" grpId="1" animBg="1"/>
      <p:bldP spid="6" grpId="0" animBg="1"/>
      <p:bldP spid="6" grpId="1" animBg="1"/>
      <p:bldP spid="8" grpId="0" animBg="1"/>
      <p:bldP spid="8" grpId="1" animBg="1"/>
      <p:bldP spid="9" grpId="0" animBg="1"/>
      <p:bldP spid="9" grpId="1" animBg="1"/>
      <p:bldP spid="10" grpId="0" animBg="1"/>
      <p:bldP spid="1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12"/>
          <p:cNvSpPr/>
          <p:nvPr/>
        </p:nvSpPr>
        <p:spPr>
          <a:xfrm>
            <a:off x="-85090" y="5755005"/>
            <a:ext cx="12277200" cy="2377500"/>
          </a:xfrm>
          <a:prstGeom prst="roundRect">
            <a:avLst>
              <a:gd name="adj" fmla="val 0"/>
            </a:avLst>
          </a:prstGeom>
          <a:solidFill>
            <a:srgbClr val="E8E7E7">
              <a:alpha val="9176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58" name="Google Shape;258;p12" descr="Google Shape;106;p16"/>
          <p:cNvPicPr preferRelativeResize="0"/>
          <p:nvPr/>
        </p:nvPicPr>
        <p:blipFill rotWithShape="1">
          <a:blip r:embed="rId1"/>
          <a:srcRect/>
          <a:stretch>
            <a:fillRect/>
          </a:stretch>
        </p:blipFill>
        <p:spPr>
          <a:xfrm>
            <a:off x="2226325" y="6132624"/>
            <a:ext cx="1554232" cy="400202"/>
          </a:xfrm>
          <a:prstGeom prst="rect">
            <a:avLst/>
          </a:prstGeom>
          <a:noFill/>
          <a:ln>
            <a:noFill/>
          </a:ln>
        </p:spPr>
      </p:pic>
      <p:cxnSp>
        <p:nvCxnSpPr>
          <p:cNvPr id="259" name="Google Shape;259;p12"/>
          <p:cNvCxnSpPr/>
          <p:nvPr/>
        </p:nvCxnSpPr>
        <p:spPr>
          <a:xfrm>
            <a:off x="4038600" y="6083775"/>
            <a:ext cx="1" cy="505802"/>
          </a:xfrm>
          <a:prstGeom prst="straightConnector1">
            <a:avLst/>
          </a:prstGeom>
          <a:noFill/>
          <a:ln w="9525" cap="flat" cmpd="sng">
            <a:solidFill>
              <a:srgbClr val="BFBFBF"/>
            </a:solidFill>
            <a:prstDash val="solid"/>
            <a:round/>
            <a:headEnd type="none" w="sm" len="sm"/>
            <a:tailEnd type="none" w="sm" len="sm"/>
          </a:ln>
        </p:spPr>
      </p:cxnSp>
      <p:pic>
        <p:nvPicPr>
          <p:cNvPr id="260" name="Google Shape;260;p12" descr="A black background with a blue line&#10;&#10;Description automatically generated"/>
          <p:cNvPicPr preferRelativeResize="0"/>
          <p:nvPr/>
        </p:nvPicPr>
        <p:blipFill rotWithShape="1">
          <a:blip r:embed="rId2"/>
          <a:srcRect/>
          <a:stretch>
            <a:fillRect/>
          </a:stretch>
        </p:blipFill>
        <p:spPr>
          <a:xfrm>
            <a:off x="4511826" y="6100331"/>
            <a:ext cx="936101" cy="455812"/>
          </a:xfrm>
          <a:prstGeom prst="rect">
            <a:avLst/>
          </a:prstGeom>
          <a:noFill/>
          <a:ln>
            <a:noFill/>
          </a:ln>
        </p:spPr>
      </p:pic>
      <p:sp>
        <p:nvSpPr>
          <p:cNvPr id="262" name="Google Shape;262;p12"/>
          <p:cNvSpPr/>
          <p:nvPr/>
        </p:nvSpPr>
        <p:spPr>
          <a:xfrm>
            <a:off x="7857490" y="6083935"/>
            <a:ext cx="2670900" cy="400200"/>
          </a:xfrm>
          <a:prstGeom prst="roundRect">
            <a:avLst>
              <a:gd name="adj" fmla="val 50000"/>
            </a:avLst>
          </a:prstGeom>
          <a:solidFill>
            <a:srgbClr val="91C25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12"/>
          <p:cNvSpPr txBox="1"/>
          <p:nvPr/>
        </p:nvSpPr>
        <p:spPr>
          <a:xfrm>
            <a:off x="8104505" y="5977890"/>
            <a:ext cx="2251200" cy="611400"/>
          </a:xfrm>
          <a:prstGeom prst="rect">
            <a:avLst/>
          </a:prstGeom>
          <a:noFill/>
          <a:ln>
            <a:noFill/>
          </a:ln>
        </p:spPr>
        <p:txBody>
          <a:bodyPr spcFirstLastPara="1" wrap="square" lIns="91400" tIns="91400" rIns="91400" bIns="91400" anchor="ctr" anchorCtr="0">
            <a:noAutofit/>
          </a:bodyPr>
          <a:lstStyle/>
          <a:p>
            <a:pPr marL="0" marR="0" lvl="0" indent="0" algn="l"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www.zkouskypark.cz</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2" name="Explosion 1 1"/>
          <p:cNvSpPr/>
          <p:nvPr/>
        </p:nvSpPr>
        <p:spPr>
          <a:xfrm>
            <a:off x="102870" y="191135"/>
            <a:ext cx="11953875" cy="5473065"/>
          </a:xfrm>
          <a:prstGeom prst="irregularSeal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lang="en-US" sz="80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THANK YOU</a:t>
            </a:r>
            <a:endParaRPr kumimoji="0" lang="zh-CN" altLang="en-US" sz="80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Cambridge Kings College Punting Presentation.png" descr="Cambridge Kings College Punting Presentation.png"/>
          <p:cNvPicPr>
            <a:picLocks noChangeAspect="1"/>
          </p:cNvPicPr>
          <p:nvPr/>
        </p:nvPicPr>
        <p:blipFill>
          <a:blip r:embed="rId1"/>
          <a:srcRect t="59" b="58"/>
          <a:stretch>
            <a:fillRect/>
          </a:stretch>
        </p:blipFill>
        <p:spPr>
          <a:xfrm>
            <a:off x="1494594" y="-24263"/>
            <a:ext cx="9202812" cy="6906526"/>
          </a:xfrm>
          <a:prstGeom prst="rect">
            <a:avLst/>
          </a:prstGeom>
          <a:ln w="12700">
            <a:miter lim="400000"/>
            <a:headEnd/>
            <a:tailEnd/>
          </a:ln>
        </p:spPr>
      </p:pic>
      <p:sp>
        <p:nvSpPr>
          <p:cNvPr id="110" name="Google Shape;55;p13"/>
          <p:cNvSpPr/>
          <p:nvPr/>
        </p:nvSpPr>
        <p:spPr>
          <a:xfrm>
            <a:off x="1410898" y="-42451"/>
            <a:ext cx="4685104" cy="6942902"/>
          </a:xfrm>
          <a:prstGeom prst="rect">
            <a:avLst/>
          </a:prstGeom>
          <a:solidFill>
            <a:srgbClr val="FFFFFF">
              <a:alpha val="92990"/>
            </a:srgbClr>
          </a:solidFill>
          <a:ln w="12700">
            <a:miter lim="400000"/>
          </a:ln>
        </p:spPr>
        <p:txBody>
          <a:bodyPr lIns="45718" tIns="45718" rIns="45718" bIns="45718" anchor="ctr"/>
          <a:lstStyle/>
          <a:p/>
        </p:txBody>
      </p:sp>
      <p:sp>
        <p:nvSpPr>
          <p:cNvPr id="111" name="Google Shape;56;p13"/>
          <p:cNvSpPr/>
          <p:nvPr/>
        </p:nvSpPr>
        <p:spPr>
          <a:xfrm>
            <a:off x="555649" y="4281425"/>
            <a:ext cx="6018003" cy="1983002"/>
          </a:xfrm>
          <a:prstGeom prst="roundRect">
            <a:avLst>
              <a:gd name="adj" fmla="val 13130"/>
            </a:avLst>
          </a:prstGeom>
          <a:solidFill>
            <a:srgbClr val="91C251"/>
          </a:solidFill>
          <a:ln w="12700">
            <a:miter lim="400000"/>
          </a:ln>
        </p:spPr>
        <p:txBody>
          <a:bodyPr lIns="45718" tIns="45718" rIns="45718" bIns="45718" anchor="ctr"/>
          <a:lstStyle/>
          <a:p/>
        </p:txBody>
      </p:sp>
      <p:sp>
        <p:nvSpPr>
          <p:cNvPr id="112" name="Google Shape;57;p13"/>
          <p:cNvSpPr txBox="1">
            <a:spLocks noGrp="1"/>
          </p:cNvSpPr>
          <p:nvPr>
            <p:ph type="body" sz="quarter" idx="1"/>
          </p:nvPr>
        </p:nvSpPr>
        <p:spPr>
          <a:xfrm>
            <a:off x="727710" y="4406900"/>
            <a:ext cx="5716270" cy="1732280"/>
          </a:xfrm>
          <a:prstGeom prst="rect">
            <a:avLst/>
          </a:prstGeom>
        </p:spPr>
        <p:txBody>
          <a:bodyPr/>
          <a:lstStyle>
            <a:lvl1pPr indent="0" defTabSz="822960">
              <a:defRPr sz="3200">
                <a:solidFill>
                  <a:srgbClr val="FFFFFF"/>
                </a:solidFill>
                <a:latin typeface="Rubik SemiBold"/>
                <a:ea typeface="Rubik SemiBold"/>
                <a:cs typeface="Rubik SemiBold"/>
                <a:sym typeface="Rubik SemiBold"/>
              </a:defRPr>
            </a:lvl1pPr>
          </a:lstStyle>
          <a:p>
            <a:pPr algn="ctr">
              <a:buNone/>
            </a:pPr>
            <a:r>
              <a:rPr lang="en-US" sz="6000" b="1">
                <a:latin typeface="Ravie" panose="04040805050809020602" charset="0"/>
                <a:cs typeface="Ravie" panose="04040805050809020602" charset="0"/>
              </a:rPr>
              <a:t>WRITE TO IGNITE</a:t>
            </a:r>
            <a:endParaRPr lang="en-US" sz="6000" b="1">
              <a:latin typeface="Ravie" panose="04040805050809020602" charset="0"/>
              <a:cs typeface="Ravie" panose="04040805050809020602" charset="0"/>
            </a:endParaRPr>
          </a:p>
        </p:txBody>
      </p:sp>
      <p:sp>
        <p:nvSpPr>
          <p:cNvPr id="113" name="Google Shape;59;p13"/>
          <p:cNvSpPr/>
          <p:nvPr/>
        </p:nvSpPr>
        <p:spPr>
          <a:xfrm>
            <a:off x="2043159" y="3109648"/>
            <a:ext cx="2902802" cy="492302"/>
          </a:xfrm>
          <a:prstGeom prst="roundRect">
            <a:avLst>
              <a:gd name="adj" fmla="val 50000"/>
            </a:avLst>
          </a:prstGeom>
          <a:solidFill>
            <a:srgbClr val="91C251"/>
          </a:solidFill>
          <a:ln w="12700">
            <a:miter lim="400000"/>
          </a:ln>
        </p:spPr>
        <p:txBody>
          <a:bodyPr lIns="45718" tIns="45718" rIns="45718" bIns="45718" anchor="ctr"/>
          <a:lstStyle/>
          <a:p/>
        </p:txBody>
      </p:sp>
      <p:sp>
        <p:nvSpPr>
          <p:cNvPr id="114" name="Google Shape;60;p13"/>
          <p:cNvSpPr txBox="1"/>
          <p:nvPr/>
        </p:nvSpPr>
        <p:spPr>
          <a:xfrm>
            <a:off x="2324410" y="3007648"/>
            <a:ext cx="2340302" cy="696302"/>
          </a:xfrm>
          <a:prstGeom prst="rect">
            <a:avLst/>
          </a:prstGeom>
          <a:ln w="12700">
            <a:miter lim="400000"/>
          </a:ln>
        </p:spPr>
        <p:txBody>
          <a:bodyPr lIns="91423" tIns="91423" rIns="91423" bIns="91423" anchor="ctr">
            <a:normAutofit/>
          </a:bodyPr>
          <a:lstStyle>
            <a:lvl1pPr>
              <a:defRPr sz="1600">
                <a:solidFill>
                  <a:srgbClr val="FFFFFF"/>
                </a:solidFill>
                <a:latin typeface="Rubik SemiBold"/>
                <a:ea typeface="Rubik SemiBold"/>
                <a:cs typeface="Rubik SemiBold"/>
                <a:sym typeface="Rubik SemiBold"/>
              </a:defRPr>
            </a:lvl1pPr>
          </a:lstStyle>
          <a:p>
            <a:r>
              <a:rPr>
                <a:latin typeface="Arial" panose="020B0604020202020204" pitchFamily="34" charset="0"/>
                <a:cs typeface="Arial" panose="020B0604020202020204" pitchFamily="34" charset="0"/>
              </a:rPr>
              <a:t>www.zkouskypark.cz</a:t>
            </a:r>
            <a:endParaRPr>
              <a:latin typeface="Arial" panose="020B0604020202020204" pitchFamily="34" charset="0"/>
              <a:cs typeface="Arial" panose="020B0604020202020204" pitchFamily="34" charset="0"/>
            </a:endParaRPr>
          </a:p>
        </p:txBody>
      </p:sp>
      <p:pic>
        <p:nvPicPr>
          <p:cNvPr id="115" name="Google Shape;61;p13" descr="Google Shape;61;p13"/>
          <p:cNvPicPr>
            <a:picLocks noChangeAspect="1"/>
          </p:cNvPicPr>
          <p:nvPr/>
        </p:nvPicPr>
        <p:blipFill>
          <a:blip r:embed="rId2"/>
          <a:stretch>
            <a:fillRect/>
          </a:stretch>
        </p:blipFill>
        <p:spPr>
          <a:xfrm>
            <a:off x="2043159" y="449990"/>
            <a:ext cx="1849604" cy="1084700"/>
          </a:xfrm>
          <a:prstGeom prst="rect">
            <a:avLst/>
          </a:prstGeom>
          <a:ln w="12700">
            <a:miter lim="400000"/>
            <a:headEnd/>
            <a:tailEnd/>
          </a:ln>
        </p:spPr>
      </p:pic>
      <p:pic>
        <p:nvPicPr>
          <p:cNvPr id="2" name="Picture 1" descr="A black background with a blue lin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117" y="1901226"/>
            <a:ext cx="1806646" cy="879702"/>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oogle Shape;102;p16"/>
          <p:cNvSpPr txBox="1">
            <a:spLocks noGrp="1"/>
          </p:cNvSpPr>
          <p:nvPr>
            <p:ph type="body" sz="quarter" idx="1"/>
          </p:nvPr>
        </p:nvSpPr>
        <p:spPr>
          <a:xfrm>
            <a:off x="235585" y="1640205"/>
            <a:ext cx="11878945" cy="4123690"/>
          </a:xfrm>
          <a:prstGeom prst="rect">
            <a:avLst/>
          </a:prstGeom>
          <a:effectLst>
            <a:glow rad="228600">
              <a:schemeClr val="accent1">
                <a:satMod val="175000"/>
                <a:alpha val="40000"/>
              </a:schemeClr>
            </a:glow>
            <a:innerShdw blurRad="63500" dist="50800" dir="13500000">
              <a:prstClr val="black">
                <a:alpha val="50000"/>
              </a:prstClr>
            </a:innerShdw>
          </a:effectLst>
        </p:spPr>
        <p:txBody>
          <a:bodyPr anchor="t"/>
          <a:lstStyle/>
          <a:p>
            <a:pPr marL="457200" indent="-457200">
              <a:lnSpc>
                <a:spcPct val="115000"/>
              </a:lnSpc>
              <a:buSzPct val="100000"/>
              <a:buAutoNum type="arabicPeriod"/>
              <a:defRPr sz="2000">
                <a:solidFill>
                  <a:srgbClr val="6A6F7C"/>
                </a:solidFill>
                <a:latin typeface="Rubik SemiBold"/>
                <a:ea typeface="Rubik SemiBold"/>
                <a:cs typeface="Rubik SemiBold"/>
                <a:sym typeface="Rubik SemiBold"/>
              </a:defRPr>
            </a:pPr>
            <a:r>
              <a:rPr lang="en-US"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Personalisation Of Writing Content.</a:t>
            </a:r>
            <a:endParaRPr lang="en-US"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marL="457200" indent="-457200">
              <a:lnSpc>
                <a:spcPct val="115000"/>
              </a:lnSpc>
              <a:buSzPct val="100000"/>
              <a:buAutoNum type="arabicPeriod"/>
              <a:defRPr sz="2000">
                <a:solidFill>
                  <a:srgbClr val="6A6F7C"/>
                </a:solidFill>
                <a:latin typeface="Rubik SemiBold"/>
                <a:ea typeface="Rubik SemiBold"/>
                <a:cs typeface="Rubik SemiBold"/>
                <a:sym typeface="Rubik SemiBold"/>
              </a:defRPr>
            </a:pPr>
            <a:r>
              <a:rPr lang="en-US"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DEVELOPING Content S</a:t>
            </a:r>
            <a:r>
              <a:rPr lang="en-US" altLang="en-US" sz="2800" b="1" u="sng"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trategically</a:t>
            </a:r>
            <a:r>
              <a:rPr lang="en-US"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 </a:t>
            </a:r>
            <a:r>
              <a:rPr lang="en-US" altLang="en-US" sz="3600" b="1" dirty="0">
                <a:ln>
                  <a:solidFill>
                    <a:schemeClr val="tx1"/>
                  </a:solidFill>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BRAINSTORMING!!!</a:t>
            </a:r>
            <a:endParaRPr lang="en-US"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marL="457200" indent="-457200">
              <a:lnSpc>
                <a:spcPct val="115000"/>
              </a:lnSpc>
              <a:buSzPct val="100000"/>
              <a:buAutoNum type="arabicPeriod"/>
              <a:defRPr sz="2000">
                <a:solidFill>
                  <a:srgbClr val="6A6F7C"/>
                </a:solidFill>
                <a:latin typeface="Rubik SemiBold"/>
                <a:ea typeface="Rubik SemiBold"/>
                <a:cs typeface="Rubik SemiBold"/>
                <a:sym typeface="Rubik SemiBold"/>
              </a:defRPr>
            </a:pPr>
            <a:r>
              <a:rPr lang="en-US"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WRITING SKILLS: Creating </a:t>
            </a:r>
            <a:r>
              <a:rPr lang="en-US" altLang="en-US" sz="4000" b="1" dirty="0">
                <a:ln w="22225">
                  <a:solidFill>
                    <a:schemeClr val="accent2"/>
                  </a:solidFill>
                  <a:prstDash val="solid"/>
                </a:ln>
                <a:solidFill>
                  <a:schemeClr val="accent2">
                    <a:lumMod val="40000"/>
                    <a:lumOff val="60000"/>
                  </a:schemeClr>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GREAT</a:t>
            </a:r>
            <a:r>
              <a:rPr lang="en-US" altLang="en-US" sz="40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Starts, (Middles) &amp; Ends</a:t>
            </a:r>
            <a:endParaRPr lang="en-US"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marL="457200" indent="-457200">
              <a:lnSpc>
                <a:spcPct val="115000"/>
              </a:lnSpc>
              <a:buSzPct val="100000"/>
              <a:buAutoNum type="arabicPeriod"/>
              <a:defRPr sz="2000">
                <a:solidFill>
                  <a:srgbClr val="6A6F7C"/>
                </a:solidFill>
                <a:latin typeface="Rubik SemiBold"/>
                <a:ea typeface="Rubik SemiBold"/>
                <a:cs typeface="Rubik SemiBold"/>
                <a:sym typeface="Rubik SemiBold"/>
              </a:defRPr>
            </a:pPr>
            <a:r>
              <a:rPr lang="en-US"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GAME: Connector Duel</a:t>
            </a:r>
            <a:endParaRPr lang="en-US"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marL="457200" indent="-457200">
              <a:lnSpc>
                <a:spcPct val="115000"/>
              </a:lnSpc>
              <a:buSzPct val="100000"/>
              <a:buAutoNum type="arabicPeriod"/>
              <a:defRPr sz="2000">
                <a:solidFill>
                  <a:srgbClr val="6A6F7C"/>
                </a:solidFill>
                <a:latin typeface="Rubik SemiBold"/>
                <a:ea typeface="Rubik SemiBold"/>
                <a:cs typeface="Rubik SemiBold"/>
                <a:sym typeface="Rubik SemiBold"/>
              </a:defRPr>
            </a:pPr>
            <a:r>
              <a:rPr lang="en-US"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JOKE: Develop Cohesion &amp; Linking / Descriptive</a:t>
            </a:r>
            <a:endParaRPr lang="en-US"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20" name="Google Shape;104;p16"/>
          <p:cNvSpPr/>
          <p:nvPr/>
        </p:nvSpPr>
        <p:spPr>
          <a:xfrm>
            <a:off x="2324100" y="613712"/>
            <a:ext cx="225274" cy="4824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347" y="0"/>
                </a:lnTo>
                <a:lnTo>
                  <a:pt x="21600" y="0"/>
                </a:lnTo>
                <a:lnTo>
                  <a:pt x="6253" y="21600"/>
                </a:lnTo>
                <a:close/>
              </a:path>
            </a:pathLst>
          </a:custGeom>
          <a:gradFill>
            <a:gsLst>
              <a:gs pos="50000">
                <a:schemeClr val="accent1"/>
              </a:gs>
              <a:gs pos="0">
                <a:schemeClr val="accent1">
                  <a:lumMod val="25000"/>
                  <a:lumOff val="75000"/>
                </a:schemeClr>
              </a:gs>
              <a:gs pos="100000">
                <a:schemeClr val="accent1">
                  <a:lumMod val="85000"/>
                </a:schemeClr>
              </a:gs>
            </a:gsLst>
            <a:lin ang="5400000" scaled="1"/>
          </a:gradFill>
          <a:ln w="12700">
            <a:noFill/>
            <a:miter lim="400000"/>
          </a:ln>
        </p:spPr>
        <p:txBody>
          <a:bodyPr lIns="45718" tIns="45718" rIns="45718" bIns="45718" anchor="ctr"/>
          <a:lstStyle/>
          <a:p>
            <a:endParaRPr sz="2000">
              <a:solidFill>
                <a:schemeClr val="tx1"/>
              </a:solidFill>
              <a:latin typeface="Arial" panose="020B0604020202020204" pitchFamily="34" charset="0"/>
              <a:cs typeface="Arial" panose="020B0604020202020204" pitchFamily="34" charset="0"/>
            </a:endParaRPr>
          </a:p>
        </p:txBody>
      </p:sp>
      <p:sp>
        <p:nvSpPr>
          <p:cNvPr id="121" name="Google Shape;105;p16"/>
          <p:cNvSpPr txBox="1"/>
          <p:nvPr/>
        </p:nvSpPr>
        <p:spPr>
          <a:xfrm>
            <a:off x="2549372" y="529761"/>
            <a:ext cx="7610048" cy="650343"/>
          </a:xfrm>
          <a:prstGeom prst="rect">
            <a:avLst/>
          </a:prstGeom>
          <a:ln w="12700">
            <a:miter lim="400000"/>
          </a:ln>
        </p:spPr>
        <p:txBody>
          <a:bodyPr lIns="91423" tIns="91423" rIns="91423" bIns="91423">
            <a:noAutofit/>
            <a:scene3d>
              <a:camera prst="orthographicFront"/>
              <a:lightRig rig="threePt" dir="t"/>
            </a:scene3d>
          </a:bodyPr>
          <a:lstStyle>
            <a:lvl1pPr defTabSz="868680">
              <a:defRPr sz="3000">
                <a:solidFill>
                  <a:srgbClr val="6A6F7C"/>
                </a:solidFill>
                <a:latin typeface="Rubik SemiBold"/>
                <a:ea typeface="Rubik SemiBold"/>
                <a:cs typeface="Rubik SemiBold"/>
                <a:sym typeface="Rubik SemiBold"/>
              </a:defRPr>
            </a:lvl1pPr>
          </a:lstStyle>
          <a:p>
            <a:r>
              <a:rPr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AIMS OF THE SEMINAR</a:t>
            </a:r>
            <a:endParaRPr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84" name="Google Shape;101;p16"/>
          <p:cNvSpPr/>
          <p:nvPr/>
        </p:nvSpPr>
        <p:spPr>
          <a:xfrm>
            <a:off x="-635" y="5763895"/>
            <a:ext cx="12192635" cy="1094740"/>
          </a:xfrm>
          <a:prstGeom prst="roundRect">
            <a:avLst>
              <a:gd name="adj" fmla="val 0"/>
            </a:avLst>
          </a:prstGeom>
          <a:solidFill>
            <a:srgbClr val="E8E7E7">
              <a:alpha val="92060"/>
            </a:srgbClr>
          </a:solidFill>
          <a:ln w="12700">
            <a:miter lim="400000"/>
          </a:ln>
        </p:spPr>
        <p:txBody>
          <a:bodyPr lIns="45718" tIns="45718" rIns="45718" bIns="45718" anchor="ctr"/>
          <a:lstStyle/>
          <a:p>
            <a:endParaRPr>
              <a:solidFill>
                <a:schemeClr val="tx1"/>
              </a:solidFill>
              <a:latin typeface="Arial" panose="020B0604020202020204" pitchFamily="34" charset="0"/>
              <a:cs typeface="Arial" panose="020B0604020202020204" pitchFamily="34" charset="0"/>
            </a:endParaRPr>
          </a:p>
        </p:txBody>
      </p:sp>
      <p:pic>
        <p:nvPicPr>
          <p:cNvPr id="388" name="Google Shape;106;p16" descr="Google Shape;106;p16"/>
          <p:cNvPicPr>
            <a:picLocks noChangeAspect="1"/>
          </p:cNvPicPr>
          <p:nvPr/>
        </p:nvPicPr>
        <p:blipFill>
          <a:blip r:embed="rId1"/>
          <a:stretch>
            <a:fillRect/>
          </a:stretch>
        </p:blipFill>
        <p:spPr>
          <a:xfrm>
            <a:off x="2225690" y="6141514"/>
            <a:ext cx="1554232" cy="400202"/>
          </a:xfrm>
          <a:prstGeom prst="rect">
            <a:avLst/>
          </a:prstGeom>
          <a:ln w="12700">
            <a:miter lim="400000"/>
            <a:headEnd/>
            <a:tailEnd/>
          </a:ln>
        </p:spPr>
      </p:pic>
      <p:pic>
        <p:nvPicPr>
          <p:cNvPr id="23" name="Picture 22" descr="A black background with a blue lin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191" y="6109221"/>
            <a:ext cx="936104" cy="455813"/>
          </a:xfrm>
          <a:prstGeom prst="rect">
            <a:avLst/>
          </a:prstGeom>
        </p:spPr>
      </p:pic>
      <p:sp>
        <p:nvSpPr>
          <p:cNvPr id="197" name="Google Shape;111;p16"/>
          <p:cNvSpPr/>
          <p:nvPr/>
        </p:nvSpPr>
        <p:spPr>
          <a:xfrm>
            <a:off x="7856855" y="6092825"/>
            <a:ext cx="2670810" cy="400050"/>
          </a:xfrm>
          <a:prstGeom prst="roundRect">
            <a:avLst>
              <a:gd name="adj" fmla="val 50000"/>
            </a:avLst>
          </a:prstGeom>
          <a:solidFill>
            <a:srgbClr val="91C251"/>
          </a:solidFill>
          <a:ln w="12700">
            <a:miter lim="400000"/>
          </a:ln>
        </p:spPr>
        <p:txBody>
          <a:bodyPr lIns="45718" tIns="45718" rIns="45718" bIns="45718" anchor="ctr"/>
          <a:lstStyle/>
          <a:p>
            <a:endParaRPr>
              <a:solidFill>
                <a:schemeClr val="tx1"/>
              </a:solidFill>
              <a:latin typeface="Arial" panose="020B0604020202020204" pitchFamily="34" charset="0"/>
              <a:cs typeface="Arial" panose="020B0604020202020204" pitchFamily="34" charset="0"/>
            </a:endParaRPr>
          </a:p>
        </p:txBody>
      </p:sp>
      <p:sp>
        <p:nvSpPr>
          <p:cNvPr id="198" name="Google Shape;112;p16"/>
          <p:cNvSpPr txBox="1"/>
          <p:nvPr/>
        </p:nvSpPr>
        <p:spPr>
          <a:xfrm>
            <a:off x="8103870" y="5986780"/>
            <a:ext cx="2251075" cy="611505"/>
          </a:xfrm>
          <a:prstGeom prst="rect">
            <a:avLst/>
          </a:prstGeom>
          <a:ln w="12700">
            <a:miter lim="400000"/>
          </a:ln>
        </p:spPr>
        <p:txBody>
          <a:bodyPr lIns="91423" tIns="91423" rIns="91423" bIns="91423" anchor="ctr">
            <a:noAutofit/>
          </a:bodyPr>
          <a:lstStyle>
            <a:lvl1pPr>
              <a:defRPr sz="1200">
                <a:solidFill>
                  <a:srgbClr val="FFFFFF"/>
                </a:solidFill>
                <a:latin typeface="Rubik SemiBold"/>
                <a:ea typeface="Rubik SemiBold"/>
                <a:cs typeface="Rubik SemiBold"/>
                <a:sym typeface="Rubik SemiBold"/>
              </a:defRPr>
            </a:lvl1pPr>
          </a:lstStyle>
          <a:p>
            <a:r>
              <a:rPr sz="1600">
                <a:solidFill>
                  <a:schemeClr val="bg1"/>
                </a:solidFill>
                <a:latin typeface="Arial" panose="020B0604020202020204" pitchFamily="34" charset="0"/>
                <a:cs typeface="Arial" panose="020B0604020202020204" pitchFamily="34" charset="0"/>
              </a:rPr>
              <a:t>www.zkouskypark.cz</a:t>
            </a:r>
            <a:endParaRPr sz="1600">
              <a:solidFill>
                <a:schemeClr val="bg1"/>
              </a:solidFill>
              <a:latin typeface="Arial" panose="020B0604020202020204" pitchFamily="34" charset="0"/>
              <a:cs typeface="Arial" panose="020B0604020202020204" pitchFamily="34" charset="0"/>
            </a:endParaRPr>
          </a:p>
        </p:txBody>
      </p:sp>
      <p:sp>
        <p:nvSpPr>
          <p:cNvPr id="3" name="Přímá spojnice 7"/>
          <p:cNvSpPr/>
          <p:nvPr/>
        </p:nvSpPr>
        <p:spPr>
          <a:xfrm>
            <a:off x="4038600" y="6083775"/>
            <a:ext cx="1" cy="505802"/>
          </a:xfrm>
          <a:prstGeom prst="line">
            <a:avLst/>
          </a:prstGeom>
          <a:ln>
            <a:solidFill>
              <a:srgbClr val="BFBFBF"/>
            </a:solidFill>
          </a:ln>
        </p:spPr>
        <p:txBody>
          <a:bodyPr lIns="45718" tIns="45718" rIns="45718" bIns="45718"/>
          <a:lstStyle/>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12"/>
          <p:cNvSpPr/>
          <p:nvPr/>
        </p:nvSpPr>
        <p:spPr>
          <a:xfrm>
            <a:off x="-85090" y="5755005"/>
            <a:ext cx="12277200" cy="2377500"/>
          </a:xfrm>
          <a:prstGeom prst="roundRect">
            <a:avLst>
              <a:gd name="adj" fmla="val 0"/>
            </a:avLst>
          </a:prstGeom>
          <a:solidFill>
            <a:srgbClr val="E8E7E7">
              <a:alpha val="9176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58" name="Google Shape;258;p12" descr="Google Shape;106;p16"/>
          <p:cNvPicPr preferRelativeResize="0"/>
          <p:nvPr/>
        </p:nvPicPr>
        <p:blipFill rotWithShape="1">
          <a:blip r:embed="rId1"/>
          <a:srcRect/>
          <a:stretch>
            <a:fillRect/>
          </a:stretch>
        </p:blipFill>
        <p:spPr>
          <a:xfrm>
            <a:off x="2226325" y="6132624"/>
            <a:ext cx="1554232" cy="400202"/>
          </a:xfrm>
          <a:prstGeom prst="rect">
            <a:avLst/>
          </a:prstGeom>
          <a:noFill/>
          <a:ln>
            <a:noFill/>
          </a:ln>
        </p:spPr>
      </p:pic>
      <p:cxnSp>
        <p:nvCxnSpPr>
          <p:cNvPr id="259" name="Google Shape;259;p12"/>
          <p:cNvCxnSpPr/>
          <p:nvPr/>
        </p:nvCxnSpPr>
        <p:spPr>
          <a:xfrm>
            <a:off x="4038600" y="6083775"/>
            <a:ext cx="1" cy="505802"/>
          </a:xfrm>
          <a:prstGeom prst="straightConnector1">
            <a:avLst/>
          </a:prstGeom>
          <a:noFill/>
          <a:ln w="9525" cap="flat" cmpd="sng">
            <a:solidFill>
              <a:srgbClr val="BFBFBF"/>
            </a:solidFill>
            <a:prstDash val="solid"/>
            <a:round/>
            <a:headEnd type="none" w="sm" len="sm"/>
            <a:tailEnd type="none" w="sm" len="sm"/>
          </a:ln>
        </p:spPr>
      </p:cxnSp>
      <p:pic>
        <p:nvPicPr>
          <p:cNvPr id="260" name="Google Shape;260;p12" descr="A black background with a blue line&#10;&#10;Description automatically generated"/>
          <p:cNvPicPr preferRelativeResize="0"/>
          <p:nvPr/>
        </p:nvPicPr>
        <p:blipFill rotWithShape="1">
          <a:blip r:embed="rId2"/>
          <a:srcRect/>
          <a:stretch>
            <a:fillRect/>
          </a:stretch>
        </p:blipFill>
        <p:spPr>
          <a:xfrm>
            <a:off x="4511826" y="6100331"/>
            <a:ext cx="936101" cy="455812"/>
          </a:xfrm>
          <a:prstGeom prst="rect">
            <a:avLst/>
          </a:prstGeom>
          <a:noFill/>
          <a:ln>
            <a:noFill/>
          </a:ln>
        </p:spPr>
      </p:pic>
      <p:sp>
        <p:nvSpPr>
          <p:cNvPr id="261" name="Google Shape;261;p12"/>
          <p:cNvSpPr/>
          <p:nvPr/>
        </p:nvSpPr>
        <p:spPr>
          <a:xfrm>
            <a:off x="864235" y="2446020"/>
            <a:ext cx="10028555" cy="2941320"/>
          </a:xfrm>
          <a:prstGeom prst="wedgeRoundRectCallout">
            <a:avLst>
              <a:gd name="adj1" fmla="val -8139"/>
              <a:gd name="adj2" fmla="val -88385"/>
              <a:gd name="adj3" fmla="val 16667"/>
            </a:avLst>
          </a:prstGeom>
          <a:gradFill>
            <a:gsLst>
              <a:gs pos="0">
                <a:schemeClr val="accent1"/>
              </a:gs>
              <a:gs pos="100000">
                <a:schemeClr val="accent2"/>
              </a:gs>
            </a:gsLst>
            <a:lin ang="5400000" scaled="0"/>
          </a:gra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571500" marR="0" lvl="0" indent="-571500" algn="l" rtl="0">
              <a:lnSpc>
                <a:spcPct val="100000"/>
              </a:lnSpc>
              <a:spcBef>
                <a:spcPts val="0"/>
              </a:spcBef>
              <a:spcAft>
                <a:spcPts val="0"/>
              </a:spcAft>
              <a:buClr>
                <a:srgbClr val="FFFFFF"/>
              </a:buClr>
              <a:buSzPts val="4000"/>
              <a:buFont typeface="Arial" panose="020B0604020202020204" pitchFamily="34" charset="0"/>
              <a:buChar char="•"/>
            </a:pPr>
            <a:r>
              <a:rPr lang="en-US" sz="4000" b="1" i="0" strike="noStrike" cap="none">
                <a:solidFill>
                  <a:schemeClr val="bg1"/>
                </a:solidFill>
                <a:latin typeface="Arial" panose="020B0604020202020204"/>
                <a:ea typeface="Arial" panose="020B0604020202020204"/>
                <a:cs typeface="Arial" panose="020B0604020202020204"/>
                <a:sym typeface="Arial" panose="020B0604020202020204"/>
              </a:rPr>
              <a:t>Builds Curiosity</a:t>
            </a:r>
            <a:endParaRPr lang="en-US" sz="4000" b="1" i="0" strike="noStrike" cap="none">
              <a:solidFill>
                <a:schemeClr val="bg1"/>
              </a:solidFill>
              <a:latin typeface="Arial" panose="020B0604020202020204"/>
              <a:ea typeface="Arial" panose="020B0604020202020204"/>
              <a:cs typeface="Arial" panose="020B0604020202020204"/>
              <a:sym typeface="Arial" panose="020B0604020202020204"/>
            </a:endParaRPr>
          </a:p>
          <a:p>
            <a:pPr marL="571500" marR="0" lvl="0" indent="-571500" algn="l" rtl="0">
              <a:lnSpc>
                <a:spcPct val="100000"/>
              </a:lnSpc>
              <a:spcBef>
                <a:spcPts val="0"/>
              </a:spcBef>
              <a:spcAft>
                <a:spcPts val="0"/>
              </a:spcAft>
              <a:buClr>
                <a:srgbClr val="FFFFFF"/>
              </a:buClr>
              <a:buSzPts val="4000"/>
              <a:buFont typeface="Arial" panose="020B0604020202020204" pitchFamily="34" charset="0"/>
              <a:buChar char="•"/>
            </a:pPr>
            <a:r>
              <a:rPr lang="en-US" sz="4000" b="1" i="0" strike="noStrike" cap="none">
                <a:solidFill>
                  <a:schemeClr val="bg1"/>
                </a:solidFill>
                <a:latin typeface="Arial" panose="020B0604020202020204"/>
                <a:ea typeface="Arial" panose="020B0604020202020204"/>
                <a:cs typeface="Arial" panose="020B0604020202020204"/>
                <a:sym typeface="Arial" panose="020B0604020202020204"/>
              </a:rPr>
              <a:t>Prompts Imagination</a:t>
            </a:r>
            <a:endParaRPr lang="en-US" sz="4000" b="1" i="0" strike="noStrike" cap="none">
              <a:solidFill>
                <a:schemeClr val="bg1"/>
              </a:solidFill>
              <a:latin typeface="Arial" panose="020B0604020202020204"/>
              <a:ea typeface="Arial" panose="020B0604020202020204"/>
              <a:cs typeface="Arial" panose="020B0604020202020204"/>
              <a:sym typeface="Arial" panose="020B0604020202020204"/>
            </a:endParaRPr>
          </a:p>
          <a:p>
            <a:pPr marL="571500" marR="0" lvl="0" indent="-571500" algn="l" rtl="0">
              <a:lnSpc>
                <a:spcPct val="100000"/>
              </a:lnSpc>
              <a:spcBef>
                <a:spcPts val="0"/>
              </a:spcBef>
              <a:spcAft>
                <a:spcPts val="0"/>
              </a:spcAft>
              <a:buClr>
                <a:srgbClr val="FFFFFF"/>
              </a:buClr>
              <a:buSzPts val="4000"/>
              <a:buFont typeface="Arial" panose="020B0604020202020204" pitchFamily="34" charset="0"/>
              <a:buChar char="•"/>
            </a:pPr>
            <a:r>
              <a:rPr lang="en-US" sz="4000" b="1" i="0" strike="noStrike" cap="none">
                <a:solidFill>
                  <a:schemeClr val="bg1"/>
                </a:solidFill>
                <a:latin typeface="Arial" panose="020B0604020202020204"/>
                <a:ea typeface="Arial" panose="020B0604020202020204"/>
                <a:cs typeface="Arial" panose="020B0604020202020204"/>
                <a:sym typeface="Arial" panose="020B0604020202020204"/>
              </a:rPr>
              <a:t>Provides Content (for writing)</a:t>
            </a:r>
            <a:endParaRPr lang="en-US" sz="4000" b="1" i="0" strike="noStrike" cap="none">
              <a:solidFill>
                <a:schemeClr val="bg1"/>
              </a:solidFill>
              <a:latin typeface="Arial" panose="020B0604020202020204"/>
              <a:ea typeface="Arial" panose="020B0604020202020204"/>
              <a:cs typeface="Arial" panose="020B0604020202020204"/>
              <a:sym typeface="Arial" panose="020B0604020202020204"/>
            </a:endParaRPr>
          </a:p>
        </p:txBody>
      </p:sp>
      <p:sp>
        <p:nvSpPr>
          <p:cNvPr id="262" name="Google Shape;262;p12"/>
          <p:cNvSpPr/>
          <p:nvPr/>
        </p:nvSpPr>
        <p:spPr>
          <a:xfrm>
            <a:off x="7857490" y="6083935"/>
            <a:ext cx="2670900" cy="400200"/>
          </a:xfrm>
          <a:prstGeom prst="roundRect">
            <a:avLst>
              <a:gd name="adj" fmla="val 50000"/>
            </a:avLst>
          </a:prstGeom>
          <a:solidFill>
            <a:srgbClr val="91C25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12"/>
          <p:cNvSpPr txBox="1"/>
          <p:nvPr/>
        </p:nvSpPr>
        <p:spPr>
          <a:xfrm>
            <a:off x="8104505" y="5977890"/>
            <a:ext cx="2251200" cy="611400"/>
          </a:xfrm>
          <a:prstGeom prst="rect">
            <a:avLst/>
          </a:prstGeom>
          <a:noFill/>
          <a:ln>
            <a:noFill/>
          </a:ln>
        </p:spPr>
        <p:txBody>
          <a:bodyPr spcFirstLastPara="1" wrap="square" lIns="91400" tIns="91400" rIns="91400" bIns="91400" anchor="ctr" anchorCtr="0">
            <a:noAutofit/>
          </a:bodyPr>
          <a:lstStyle/>
          <a:p>
            <a:pPr marL="0" marR="0" lvl="0" indent="0" algn="l"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www.zkouskypark.cz</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20" name="Google Shape;104;p16"/>
          <p:cNvSpPr/>
          <p:nvPr/>
        </p:nvSpPr>
        <p:spPr>
          <a:xfrm>
            <a:off x="2324100" y="613712"/>
            <a:ext cx="225274" cy="4824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347" y="0"/>
                </a:lnTo>
                <a:lnTo>
                  <a:pt x="21600" y="0"/>
                </a:lnTo>
                <a:lnTo>
                  <a:pt x="6253" y="21600"/>
                </a:lnTo>
                <a:close/>
              </a:path>
            </a:pathLst>
          </a:custGeom>
          <a:gradFill>
            <a:gsLst>
              <a:gs pos="50000">
                <a:schemeClr val="accent1"/>
              </a:gs>
              <a:gs pos="0">
                <a:schemeClr val="accent1">
                  <a:lumMod val="25000"/>
                  <a:lumOff val="75000"/>
                </a:schemeClr>
              </a:gs>
              <a:gs pos="100000">
                <a:schemeClr val="accent1">
                  <a:lumMod val="85000"/>
                </a:schemeClr>
              </a:gs>
            </a:gsLst>
            <a:lin ang="5400000" scaled="1"/>
          </a:gradFill>
          <a:ln w="12700">
            <a:noFill/>
            <a:miter lim="400000"/>
          </a:ln>
        </p:spPr>
        <p:txBody>
          <a:bodyPr lIns="45718" tIns="45718" rIns="45718" bIns="45718" anchor="ctr"/>
          <a:lstStyle/>
          <a:p>
            <a:endParaRPr sz="2000">
              <a:solidFill>
                <a:schemeClr val="tx1"/>
              </a:solidFill>
              <a:latin typeface="Arial" panose="020B0604020202020204" pitchFamily="34" charset="0"/>
              <a:cs typeface="Arial" panose="020B0604020202020204" pitchFamily="34" charset="0"/>
            </a:endParaRPr>
          </a:p>
        </p:txBody>
      </p:sp>
      <p:sp>
        <p:nvSpPr>
          <p:cNvPr id="121" name="Google Shape;105;p16"/>
          <p:cNvSpPr txBox="1"/>
          <p:nvPr/>
        </p:nvSpPr>
        <p:spPr>
          <a:xfrm>
            <a:off x="2549372" y="529761"/>
            <a:ext cx="7610048" cy="650343"/>
          </a:xfrm>
          <a:prstGeom prst="rect">
            <a:avLst/>
          </a:prstGeom>
          <a:ln w="12700">
            <a:miter lim="400000"/>
          </a:ln>
        </p:spPr>
        <p:txBody>
          <a:bodyPr lIns="91423" tIns="91423" rIns="91423" bIns="91423">
            <a:noAutofit/>
            <a:scene3d>
              <a:camera prst="orthographicFront"/>
              <a:lightRig rig="threePt" dir="t"/>
            </a:scene3d>
          </a:bodyPr>
          <a:lstStyle>
            <a:lvl1pPr defTabSz="868680">
              <a:defRPr sz="3000">
                <a:solidFill>
                  <a:srgbClr val="6A6F7C"/>
                </a:solidFill>
                <a:latin typeface="Rubik SemiBold"/>
                <a:ea typeface="Rubik SemiBold"/>
                <a:cs typeface="Rubik SemiBold"/>
                <a:sym typeface="Rubik SemiBold"/>
              </a:defRPr>
            </a:lvl1pPr>
          </a:lstStyle>
          <a:p>
            <a:r>
              <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 PERSONALISATION</a:t>
            </a:r>
            <a:endPar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anim calcmode="lin" valueType="num">
                                      <p:cBhvr additive="base">
                                        <p:cTn id="7" dur="500"/>
                                        <p:tgtEl>
                                          <p:spTgt spid="261">
                                            <p:txEl>
                                              <p:pRg st="0" end="0"/>
                                            </p:txEl>
                                          </p:spTgt>
                                        </p:tgtEl>
                                        <p:attrNameLst>
                                          <p:attrName>ppt_y</p:attrName>
                                        </p:attrNameLst>
                                      </p:cBhvr>
                                      <p:tavLst>
                                        <p:tav tm="0" fmla="">
                                          <p:val>
                                            <p:strVal val="#ppt_y+1"/>
                                          </p:val>
                                        </p:tav>
                                        <p:tav tm="100000" fmla="">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1">
                                            <p:txEl>
                                              <p:pRg st="1" end="1"/>
                                            </p:txEl>
                                          </p:spTgt>
                                        </p:tgtEl>
                                        <p:attrNameLst>
                                          <p:attrName>style.visibility</p:attrName>
                                        </p:attrNameLst>
                                      </p:cBhvr>
                                      <p:to>
                                        <p:strVal val="visible"/>
                                      </p:to>
                                    </p:set>
                                    <p:anim calcmode="lin" valueType="num">
                                      <p:cBhvr additive="base">
                                        <p:cTn id="12" dur="500"/>
                                        <p:tgtEl>
                                          <p:spTgt spid="261">
                                            <p:txEl>
                                              <p:pRg st="1" end="1"/>
                                            </p:txEl>
                                          </p:spTgt>
                                        </p:tgtEl>
                                        <p:attrNameLst>
                                          <p:attrName>ppt_y</p:attrName>
                                        </p:attrNameLst>
                                      </p:cBhvr>
                                      <p:tavLst>
                                        <p:tav tm="0" fmla="">
                                          <p:val>
                                            <p:strVal val="#ppt_y+1"/>
                                          </p:val>
                                        </p:tav>
                                        <p:tav tm="100000" fmla="">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1">
                                            <p:txEl>
                                              <p:pRg st="2" end="2"/>
                                            </p:txEl>
                                          </p:spTgt>
                                        </p:tgtEl>
                                        <p:attrNameLst>
                                          <p:attrName>style.visibility</p:attrName>
                                        </p:attrNameLst>
                                      </p:cBhvr>
                                      <p:to>
                                        <p:strVal val="visible"/>
                                      </p:to>
                                    </p:set>
                                    <p:anim calcmode="lin" valueType="num">
                                      <p:cBhvr additive="base">
                                        <p:cTn id="17" dur="500"/>
                                        <p:tgtEl>
                                          <p:spTgt spid="261">
                                            <p:txEl>
                                              <p:pRg st="2" end="2"/>
                                            </p:txEl>
                                          </p:spTgt>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12"/>
          <p:cNvSpPr/>
          <p:nvPr/>
        </p:nvSpPr>
        <p:spPr>
          <a:xfrm>
            <a:off x="-85090" y="5755005"/>
            <a:ext cx="12277200" cy="2377500"/>
          </a:xfrm>
          <a:prstGeom prst="roundRect">
            <a:avLst>
              <a:gd name="adj" fmla="val 0"/>
            </a:avLst>
          </a:prstGeom>
          <a:solidFill>
            <a:srgbClr val="E8E7E7">
              <a:alpha val="9176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58" name="Google Shape;258;p12" descr="Google Shape;106;p16"/>
          <p:cNvPicPr preferRelativeResize="0"/>
          <p:nvPr/>
        </p:nvPicPr>
        <p:blipFill rotWithShape="1">
          <a:blip r:embed="rId1"/>
          <a:srcRect/>
          <a:stretch>
            <a:fillRect/>
          </a:stretch>
        </p:blipFill>
        <p:spPr>
          <a:xfrm>
            <a:off x="2226325" y="6132624"/>
            <a:ext cx="1554232" cy="400202"/>
          </a:xfrm>
          <a:prstGeom prst="rect">
            <a:avLst/>
          </a:prstGeom>
          <a:noFill/>
          <a:ln>
            <a:noFill/>
          </a:ln>
        </p:spPr>
      </p:pic>
      <p:cxnSp>
        <p:nvCxnSpPr>
          <p:cNvPr id="259" name="Google Shape;259;p12"/>
          <p:cNvCxnSpPr/>
          <p:nvPr/>
        </p:nvCxnSpPr>
        <p:spPr>
          <a:xfrm>
            <a:off x="4038600" y="6083775"/>
            <a:ext cx="1" cy="505802"/>
          </a:xfrm>
          <a:prstGeom prst="straightConnector1">
            <a:avLst/>
          </a:prstGeom>
          <a:noFill/>
          <a:ln w="9525" cap="flat" cmpd="sng">
            <a:solidFill>
              <a:srgbClr val="BFBFBF"/>
            </a:solidFill>
            <a:prstDash val="solid"/>
            <a:round/>
            <a:headEnd type="none" w="sm" len="sm"/>
            <a:tailEnd type="none" w="sm" len="sm"/>
          </a:ln>
        </p:spPr>
      </p:cxnSp>
      <p:pic>
        <p:nvPicPr>
          <p:cNvPr id="260" name="Google Shape;260;p12" descr="A black background with a blue line&#10;&#10;Description automatically generated"/>
          <p:cNvPicPr preferRelativeResize="0"/>
          <p:nvPr/>
        </p:nvPicPr>
        <p:blipFill rotWithShape="1">
          <a:blip r:embed="rId2"/>
          <a:srcRect/>
          <a:stretch>
            <a:fillRect/>
          </a:stretch>
        </p:blipFill>
        <p:spPr>
          <a:xfrm>
            <a:off x="4511826" y="6100331"/>
            <a:ext cx="936101" cy="455812"/>
          </a:xfrm>
          <a:prstGeom prst="rect">
            <a:avLst/>
          </a:prstGeom>
          <a:noFill/>
          <a:ln>
            <a:noFill/>
          </a:ln>
        </p:spPr>
      </p:pic>
      <p:sp>
        <p:nvSpPr>
          <p:cNvPr id="262" name="Google Shape;262;p12"/>
          <p:cNvSpPr/>
          <p:nvPr/>
        </p:nvSpPr>
        <p:spPr>
          <a:xfrm>
            <a:off x="7857490" y="6083935"/>
            <a:ext cx="2670900" cy="400200"/>
          </a:xfrm>
          <a:prstGeom prst="roundRect">
            <a:avLst>
              <a:gd name="adj" fmla="val 50000"/>
            </a:avLst>
          </a:prstGeom>
          <a:solidFill>
            <a:srgbClr val="91C25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12"/>
          <p:cNvSpPr txBox="1"/>
          <p:nvPr/>
        </p:nvSpPr>
        <p:spPr>
          <a:xfrm>
            <a:off x="8104505" y="5977890"/>
            <a:ext cx="2251200" cy="611400"/>
          </a:xfrm>
          <a:prstGeom prst="rect">
            <a:avLst/>
          </a:prstGeom>
          <a:noFill/>
          <a:ln>
            <a:noFill/>
          </a:ln>
        </p:spPr>
        <p:txBody>
          <a:bodyPr spcFirstLastPara="1" wrap="square" lIns="91400" tIns="91400" rIns="91400" bIns="91400" anchor="ctr" anchorCtr="0">
            <a:noAutofit/>
          </a:bodyPr>
          <a:lstStyle/>
          <a:p>
            <a:pPr marL="0" marR="0" lvl="0" indent="0" algn="l"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www.zkouskypark.cz</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20" name="Google Shape;104;p16"/>
          <p:cNvSpPr/>
          <p:nvPr/>
        </p:nvSpPr>
        <p:spPr>
          <a:xfrm>
            <a:off x="2324100" y="613712"/>
            <a:ext cx="225274" cy="4824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347" y="0"/>
                </a:lnTo>
                <a:lnTo>
                  <a:pt x="21600" y="0"/>
                </a:lnTo>
                <a:lnTo>
                  <a:pt x="6253" y="21600"/>
                </a:lnTo>
                <a:close/>
              </a:path>
            </a:pathLst>
          </a:custGeom>
          <a:gradFill>
            <a:gsLst>
              <a:gs pos="50000">
                <a:schemeClr val="accent1"/>
              </a:gs>
              <a:gs pos="0">
                <a:schemeClr val="accent1">
                  <a:lumMod val="25000"/>
                  <a:lumOff val="75000"/>
                </a:schemeClr>
              </a:gs>
              <a:gs pos="100000">
                <a:schemeClr val="accent1">
                  <a:lumMod val="85000"/>
                </a:schemeClr>
              </a:gs>
            </a:gsLst>
            <a:lin ang="5400000" scaled="1"/>
          </a:gradFill>
          <a:ln w="12700">
            <a:noFill/>
            <a:miter lim="400000"/>
          </a:ln>
        </p:spPr>
        <p:txBody>
          <a:bodyPr lIns="45718" tIns="45718" rIns="45718" bIns="45718" anchor="ctr"/>
          <a:lstStyle/>
          <a:p>
            <a:endParaRPr sz="2000">
              <a:solidFill>
                <a:schemeClr val="tx1"/>
              </a:solidFill>
              <a:latin typeface="Arial" panose="020B0604020202020204" pitchFamily="34" charset="0"/>
              <a:cs typeface="Arial" panose="020B0604020202020204" pitchFamily="34" charset="0"/>
            </a:endParaRPr>
          </a:p>
        </p:txBody>
      </p:sp>
      <p:sp>
        <p:nvSpPr>
          <p:cNvPr id="121" name="Google Shape;105;p16"/>
          <p:cNvSpPr txBox="1"/>
          <p:nvPr/>
        </p:nvSpPr>
        <p:spPr>
          <a:xfrm>
            <a:off x="2549372" y="529761"/>
            <a:ext cx="7610048" cy="650343"/>
          </a:xfrm>
          <a:prstGeom prst="rect">
            <a:avLst/>
          </a:prstGeom>
          <a:ln w="12700">
            <a:miter lim="400000"/>
          </a:ln>
        </p:spPr>
        <p:txBody>
          <a:bodyPr lIns="91423" tIns="91423" rIns="91423" bIns="91423">
            <a:noAutofit/>
            <a:scene3d>
              <a:camera prst="orthographicFront"/>
              <a:lightRig rig="threePt" dir="t"/>
            </a:scene3d>
          </a:bodyPr>
          <a:lstStyle>
            <a:lvl1pPr defTabSz="868680">
              <a:defRPr sz="3000">
                <a:solidFill>
                  <a:srgbClr val="6A6F7C"/>
                </a:solidFill>
                <a:latin typeface="Rubik SemiBold"/>
                <a:ea typeface="Rubik SemiBold"/>
                <a:cs typeface="Rubik SemiBold"/>
                <a:sym typeface="Rubik SemiBold"/>
              </a:defRPr>
            </a:lvl1pPr>
          </a:lstStyle>
          <a:p>
            <a:r>
              <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PERSONALISATION</a:t>
            </a:r>
            <a:endPar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Text Box 3"/>
          <p:cNvSpPr txBox="1"/>
          <p:nvPr/>
        </p:nvSpPr>
        <p:spPr>
          <a:xfrm>
            <a:off x="421640" y="1179830"/>
            <a:ext cx="11568430" cy="1076325"/>
          </a:xfrm>
          <a:prstGeom prst="rect">
            <a:avLst/>
          </a:prstGeom>
          <a:noFill/>
        </p:spPr>
        <p:txBody>
          <a:bodyPr wrap="square" rtlCol="0" anchor="t">
            <a:spAutoFit/>
          </a:bodyPr>
          <a:p>
            <a:pPr marL="571500" marR="0" lvl="0" indent="-571500" algn="l" rtl="0">
              <a:lnSpc>
                <a:spcPct val="100000"/>
              </a:lnSpc>
              <a:spcBef>
                <a:spcPts val="0"/>
              </a:spcBef>
              <a:spcAft>
                <a:spcPts val="0"/>
              </a:spcAft>
              <a:buClr>
                <a:srgbClr val="009900"/>
              </a:buClr>
              <a:buSzPts val="4000"/>
              <a:buFont typeface="Arial" panose="020B0604020202020204" pitchFamily="34" charset="0"/>
              <a:buChar char="•"/>
            </a:pPr>
            <a:r>
              <a:rPr lang="en-US" sz="3200" b="1">
                <a:solidFill>
                  <a:schemeClr val="accent1"/>
                </a:solidFill>
                <a:latin typeface="Arial" panose="020B0604020202020204"/>
                <a:ea typeface="Arial" panose="020B0604020202020204"/>
                <a:cs typeface="Arial" panose="020B0604020202020204"/>
                <a:sym typeface="Arial" panose="020B0604020202020204"/>
              </a:rPr>
              <a:t>A recent experience you had &lt;Up to 7 words&gt;</a:t>
            </a:r>
            <a:endParaRPr lang="en-US" sz="3200" b="1">
              <a:solidFill>
                <a:schemeClr val="accent1"/>
              </a:solidFill>
              <a:latin typeface="Arial" panose="020B0604020202020204"/>
              <a:ea typeface="Arial" panose="020B0604020202020204"/>
              <a:cs typeface="Arial" panose="020B0604020202020204"/>
              <a:sym typeface="Arial" panose="020B0604020202020204"/>
            </a:endParaRPr>
          </a:p>
          <a:p>
            <a:pPr marR="0" lvl="0" indent="0" algn="l" rtl="0">
              <a:lnSpc>
                <a:spcPct val="100000"/>
              </a:lnSpc>
              <a:spcBef>
                <a:spcPts val="0"/>
              </a:spcBef>
              <a:spcAft>
                <a:spcPts val="0"/>
              </a:spcAft>
              <a:buClr>
                <a:srgbClr val="009900"/>
              </a:buClr>
              <a:buSzPts val="4000"/>
              <a:buFont typeface="Arial" panose="020B0604020202020204" pitchFamily="34" charset="0"/>
              <a:buNone/>
            </a:pPr>
            <a:r>
              <a:rPr lang="en-US" sz="3200" i="1">
                <a:solidFill>
                  <a:srgbClr val="FF0000"/>
                </a:solidFill>
                <a:latin typeface="Arial" panose="020B0604020202020204"/>
                <a:ea typeface="Arial" panose="020B0604020202020204"/>
                <a:cs typeface="Arial" panose="020B0604020202020204"/>
                <a:sym typeface="Arial" panose="020B0604020202020204"/>
              </a:rPr>
              <a:t>e.g I went to Albert to buy milk.</a:t>
            </a:r>
            <a:endParaRPr lang="en-US" sz="3200" i="1">
              <a:solidFill>
                <a:srgbClr val="FF0000"/>
              </a:solidFill>
              <a:latin typeface="Arial" panose="020B0604020202020204"/>
              <a:ea typeface="Arial" panose="020B0604020202020204"/>
              <a:cs typeface="Arial" panose="020B0604020202020204"/>
              <a:sym typeface="Arial" panose="020B0604020202020204"/>
            </a:endParaRPr>
          </a:p>
        </p:txBody>
      </p:sp>
      <p:sp>
        <p:nvSpPr>
          <p:cNvPr id="2" name="Text Box 1"/>
          <p:cNvSpPr txBox="1"/>
          <p:nvPr/>
        </p:nvSpPr>
        <p:spPr>
          <a:xfrm>
            <a:off x="421640" y="2346960"/>
            <a:ext cx="11568430" cy="1076325"/>
          </a:xfrm>
          <a:prstGeom prst="rect">
            <a:avLst/>
          </a:prstGeom>
          <a:noFill/>
        </p:spPr>
        <p:txBody>
          <a:bodyPr wrap="square" rtlCol="0" anchor="t">
            <a:spAutoFit/>
          </a:bodyPr>
          <a:p>
            <a:pPr marL="571500" marR="0" lvl="0" indent="-571500" algn="l" rtl="0">
              <a:lnSpc>
                <a:spcPct val="100000"/>
              </a:lnSpc>
              <a:spcBef>
                <a:spcPts val="0"/>
              </a:spcBef>
              <a:spcAft>
                <a:spcPts val="0"/>
              </a:spcAft>
              <a:buClr>
                <a:srgbClr val="009900"/>
              </a:buClr>
              <a:buSzPts val="4000"/>
              <a:buFont typeface="Arial" panose="020B0604020202020204" pitchFamily="34" charset="0"/>
              <a:buChar char="•"/>
            </a:pPr>
            <a:r>
              <a:rPr lang="en-US" sz="3200" b="1">
                <a:solidFill>
                  <a:schemeClr val="accent1"/>
                </a:solidFill>
                <a:latin typeface="Arial" panose="020B0604020202020204"/>
                <a:ea typeface="Arial" panose="020B0604020202020204"/>
                <a:cs typeface="Arial" panose="020B0604020202020204"/>
                <a:sym typeface="Arial" panose="020B0604020202020204"/>
              </a:rPr>
              <a:t>Swap it with your partner. Ask follow up questions.</a:t>
            </a:r>
            <a:endParaRPr lang="en-US" sz="3200" b="1">
              <a:solidFill>
                <a:schemeClr val="accent1"/>
              </a:solidFill>
              <a:latin typeface="Arial" panose="020B0604020202020204"/>
              <a:ea typeface="Arial" panose="020B0604020202020204"/>
              <a:cs typeface="Arial" panose="020B0604020202020204"/>
              <a:sym typeface="Arial" panose="020B0604020202020204"/>
            </a:endParaRPr>
          </a:p>
          <a:p>
            <a:pPr marR="0" lvl="0" indent="0" algn="l" rtl="0">
              <a:lnSpc>
                <a:spcPct val="100000"/>
              </a:lnSpc>
              <a:spcBef>
                <a:spcPts val="0"/>
              </a:spcBef>
              <a:spcAft>
                <a:spcPts val="0"/>
              </a:spcAft>
              <a:buClr>
                <a:srgbClr val="009900"/>
              </a:buClr>
              <a:buSzPts val="4000"/>
              <a:buFont typeface="Arial" panose="020B0604020202020204" pitchFamily="34" charset="0"/>
              <a:buNone/>
            </a:pPr>
            <a:r>
              <a:rPr lang="en-US" sz="3200" i="1">
                <a:solidFill>
                  <a:srgbClr val="FF0000"/>
                </a:solidFill>
                <a:latin typeface="Arial" panose="020B0604020202020204"/>
                <a:ea typeface="Arial" panose="020B0604020202020204"/>
                <a:cs typeface="Arial" panose="020B0604020202020204"/>
                <a:sym typeface="Arial" panose="020B0604020202020204"/>
              </a:rPr>
              <a:t>e.g What did you need the milk for? When did you go? </a:t>
            </a:r>
            <a:endParaRPr lang="en-US" sz="320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3" name="Text Box 2"/>
          <p:cNvSpPr txBox="1"/>
          <p:nvPr/>
        </p:nvSpPr>
        <p:spPr>
          <a:xfrm>
            <a:off x="421640" y="3514090"/>
            <a:ext cx="11568430" cy="583565"/>
          </a:xfrm>
          <a:prstGeom prst="rect">
            <a:avLst/>
          </a:prstGeom>
          <a:noFill/>
        </p:spPr>
        <p:txBody>
          <a:bodyPr wrap="square" rtlCol="0" anchor="t">
            <a:spAutoFit/>
          </a:bodyPr>
          <a:p>
            <a:pPr marL="571500" marR="0" lvl="0" indent="-571500" algn="l" rtl="0">
              <a:lnSpc>
                <a:spcPct val="100000"/>
              </a:lnSpc>
              <a:spcBef>
                <a:spcPts val="0"/>
              </a:spcBef>
              <a:spcAft>
                <a:spcPts val="0"/>
              </a:spcAft>
              <a:buClr>
                <a:srgbClr val="009900"/>
              </a:buClr>
              <a:buSzPts val="4000"/>
              <a:buFont typeface="Arial" panose="020B0604020202020204" pitchFamily="34" charset="0"/>
              <a:buChar char="•"/>
            </a:pPr>
            <a:r>
              <a:rPr lang="en-US" sz="3200" b="1">
                <a:solidFill>
                  <a:schemeClr val="accent1"/>
                </a:solidFill>
                <a:latin typeface="Arial" panose="020B0604020202020204"/>
                <a:ea typeface="Arial" panose="020B0604020202020204"/>
                <a:cs typeface="Arial" panose="020B0604020202020204"/>
                <a:sym typeface="Arial" panose="020B0604020202020204"/>
              </a:rPr>
              <a:t>Write about your partner’s experience in 50-100 words.</a:t>
            </a:r>
            <a:endParaRPr lang="en-US" sz="320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6" name="Text Box 5"/>
          <p:cNvSpPr txBox="1"/>
          <p:nvPr/>
        </p:nvSpPr>
        <p:spPr>
          <a:xfrm>
            <a:off x="421640" y="4097655"/>
            <a:ext cx="11568430" cy="583565"/>
          </a:xfrm>
          <a:prstGeom prst="rect">
            <a:avLst/>
          </a:prstGeom>
          <a:noFill/>
        </p:spPr>
        <p:txBody>
          <a:bodyPr wrap="square" rtlCol="0" anchor="t">
            <a:spAutoFit/>
          </a:bodyPr>
          <a:p>
            <a:pPr marL="571500" marR="0" lvl="0" indent="-571500" algn="ctr" rtl="0">
              <a:lnSpc>
                <a:spcPct val="100000"/>
              </a:lnSpc>
              <a:spcBef>
                <a:spcPts val="0"/>
              </a:spcBef>
              <a:spcAft>
                <a:spcPts val="0"/>
              </a:spcAft>
              <a:buClr>
                <a:srgbClr val="009900"/>
              </a:buClr>
              <a:buSzPts val="4000"/>
              <a:buFont typeface="Arial" panose="020B0604020202020204" pitchFamily="34" charset="0"/>
              <a:buChar char="•"/>
            </a:pPr>
            <a:r>
              <a:rPr lang="en-US" sz="3200" b="1">
                <a:solidFill>
                  <a:schemeClr val="accent1"/>
                </a:solidFill>
                <a:latin typeface="Arial" panose="020B0604020202020204"/>
                <a:ea typeface="Arial" panose="020B0604020202020204"/>
                <a:cs typeface="Arial" panose="020B0604020202020204"/>
                <a:sym typeface="Arial" panose="020B0604020202020204"/>
              </a:rPr>
              <a:t>Groups of x4. Exchange stories &amp; comment. </a:t>
            </a:r>
            <a:endParaRPr lang="en-US" sz="320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5" name="Text Box 4"/>
          <p:cNvSpPr txBox="1"/>
          <p:nvPr/>
        </p:nvSpPr>
        <p:spPr>
          <a:xfrm>
            <a:off x="421640" y="4681220"/>
            <a:ext cx="11568430" cy="583565"/>
          </a:xfrm>
          <a:prstGeom prst="rect">
            <a:avLst/>
          </a:prstGeom>
          <a:noFill/>
        </p:spPr>
        <p:txBody>
          <a:bodyPr wrap="square" rtlCol="0" anchor="t">
            <a:spAutoFit/>
            <a:scene3d>
              <a:camera prst="orthographicFront"/>
              <a:lightRig rig="threePt" dir="t"/>
            </a:scene3d>
          </a:bodyPr>
          <a:p>
            <a:pPr marL="571500" marR="0" lvl="0" indent="-571500" algn="ctr" rtl="0">
              <a:lnSpc>
                <a:spcPct val="100000"/>
              </a:lnSpc>
              <a:spcBef>
                <a:spcPts val="0"/>
              </a:spcBef>
              <a:spcAft>
                <a:spcPts val="0"/>
              </a:spcAft>
              <a:buClr>
                <a:srgbClr val="009900"/>
              </a:buClr>
              <a:buSzPts val="4000"/>
              <a:buFont typeface="Arial" panose="020B0604020202020204" pitchFamily="34" charset="0"/>
              <a:buChar char="•"/>
            </a:pPr>
            <a:r>
              <a:rPr lang="en-US" sz="3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a:ea typeface="Arial" panose="020B0604020202020204"/>
                <a:cs typeface="Arial" panose="020B0604020202020204"/>
                <a:sym typeface="Arial" panose="020B0604020202020204"/>
              </a:rPr>
              <a:t>IMPRESSION???</a:t>
            </a:r>
            <a:endParaRPr lang="en-US" sz="3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P spid="6" grpId="0"/>
      <p:bldP spid="6" grpId="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12"/>
          <p:cNvSpPr/>
          <p:nvPr/>
        </p:nvSpPr>
        <p:spPr>
          <a:xfrm>
            <a:off x="0" y="5965825"/>
            <a:ext cx="12277200" cy="2377500"/>
          </a:xfrm>
          <a:prstGeom prst="roundRect">
            <a:avLst>
              <a:gd name="adj" fmla="val 0"/>
            </a:avLst>
          </a:prstGeom>
          <a:solidFill>
            <a:srgbClr val="E8E7E7">
              <a:alpha val="9176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58" name="Google Shape;258;p12" descr="Google Shape;106;p16"/>
          <p:cNvPicPr preferRelativeResize="0"/>
          <p:nvPr/>
        </p:nvPicPr>
        <p:blipFill rotWithShape="1">
          <a:blip r:embed="rId1"/>
          <a:srcRect/>
          <a:stretch>
            <a:fillRect/>
          </a:stretch>
        </p:blipFill>
        <p:spPr>
          <a:xfrm>
            <a:off x="2226325" y="6135164"/>
            <a:ext cx="1554232" cy="400202"/>
          </a:xfrm>
          <a:prstGeom prst="rect">
            <a:avLst/>
          </a:prstGeom>
          <a:noFill/>
          <a:ln>
            <a:noFill/>
          </a:ln>
        </p:spPr>
      </p:pic>
      <p:cxnSp>
        <p:nvCxnSpPr>
          <p:cNvPr id="259" name="Google Shape;259;p12"/>
          <p:cNvCxnSpPr/>
          <p:nvPr/>
        </p:nvCxnSpPr>
        <p:spPr>
          <a:xfrm>
            <a:off x="4038600" y="6079965"/>
            <a:ext cx="1" cy="505802"/>
          </a:xfrm>
          <a:prstGeom prst="straightConnector1">
            <a:avLst/>
          </a:prstGeom>
          <a:noFill/>
          <a:ln w="9525" cap="flat" cmpd="sng">
            <a:solidFill>
              <a:srgbClr val="BFBFBF"/>
            </a:solidFill>
            <a:prstDash val="solid"/>
            <a:round/>
            <a:headEnd type="none" w="sm" len="sm"/>
            <a:tailEnd type="none" w="sm" len="sm"/>
          </a:ln>
        </p:spPr>
      </p:cxnSp>
      <p:pic>
        <p:nvPicPr>
          <p:cNvPr id="260" name="Google Shape;260;p12" descr="A black background with a blue line&#10;&#10;Description automatically generated"/>
          <p:cNvPicPr preferRelativeResize="0"/>
          <p:nvPr/>
        </p:nvPicPr>
        <p:blipFill rotWithShape="1">
          <a:blip r:embed="rId2"/>
          <a:srcRect/>
          <a:stretch>
            <a:fillRect/>
          </a:stretch>
        </p:blipFill>
        <p:spPr>
          <a:xfrm>
            <a:off x="4511826" y="6102871"/>
            <a:ext cx="936101" cy="455812"/>
          </a:xfrm>
          <a:prstGeom prst="rect">
            <a:avLst/>
          </a:prstGeom>
          <a:noFill/>
          <a:ln>
            <a:noFill/>
          </a:ln>
        </p:spPr>
      </p:pic>
      <p:sp>
        <p:nvSpPr>
          <p:cNvPr id="262" name="Google Shape;262;p12"/>
          <p:cNvSpPr/>
          <p:nvPr/>
        </p:nvSpPr>
        <p:spPr>
          <a:xfrm>
            <a:off x="7857490" y="6086475"/>
            <a:ext cx="2670900" cy="400200"/>
          </a:xfrm>
          <a:prstGeom prst="roundRect">
            <a:avLst>
              <a:gd name="adj" fmla="val 50000"/>
            </a:avLst>
          </a:prstGeom>
          <a:solidFill>
            <a:srgbClr val="91C25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12"/>
          <p:cNvSpPr txBox="1"/>
          <p:nvPr/>
        </p:nvSpPr>
        <p:spPr>
          <a:xfrm>
            <a:off x="8104505" y="5980430"/>
            <a:ext cx="2251200" cy="611400"/>
          </a:xfrm>
          <a:prstGeom prst="rect">
            <a:avLst/>
          </a:prstGeom>
          <a:noFill/>
          <a:ln>
            <a:noFill/>
          </a:ln>
        </p:spPr>
        <p:txBody>
          <a:bodyPr spcFirstLastPara="1" wrap="square" lIns="91400" tIns="91400" rIns="91400" bIns="91400" anchor="ctr" anchorCtr="0">
            <a:noAutofit/>
          </a:bodyPr>
          <a:lstStyle/>
          <a:p>
            <a:pPr marL="0" marR="0" lvl="0" indent="0" algn="l"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www.zkouskypark.cz</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20" name="Google Shape;104;p16"/>
          <p:cNvSpPr/>
          <p:nvPr/>
        </p:nvSpPr>
        <p:spPr>
          <a:xfrm>
            <a:off x="2324100" y="613712"/>
            <a:ext cx="225274" cy="4824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347" y="0"/>
                </a:lnTo>
                <a:lnTo>
                  <a:pt x="21600" y="0"/>
                </a:lnTo>
                <a:lnTo>
                  <a:pt x="6253" y="21600"/>
                </a:lnTo>
                <a:close/>
              </a:path>
            </a:pathLst>
          </a:custGeom>
          <a:gradFill>
            <a:gsLst>
              <a:gs pos="50000">
                <a:schemeClr val="accent1"/>
              </a:gs>
              <a:gs pos="0">
                <a:schemeClr val="accent1">
                  <a:lumMod val="25000"/>
                  <a:lumOff val="75000"/>
                </a:schemeClr>
              </a:gs>
              <a:gs pos="100000">
                <a:schemeClr val="accent1">
                  <a:lumMod val="85000"/>
                </a:schemeClr>
              </a:gs>
            </a:gsLst>
            <a:lin ang="5400000" scaled="1"/>
          </a:gradFill>
          <a:ln w="12700">
            <a:noFill/>
            <a:miter lim="400000"/>
          </a:ln>
        </p:spPr>
        <p:txBody>
          <a:bodyPr lIns="45718" tIns="45718" rIns="45718" bIns="45718" anchor="ctr"/>
          <a:lstStyle/>
          <a:p>
            <a:endParaRPr sz="2000">
              <a:solidFill>
                <a:schemeClr val="tx1"/>
              </a:solidFill>
              <a:latin typeface="Arial" panose="020B0604020202020204" pitchFamily="34" charset="0"/>
              <a:cs typeface="Arial" panose="020B0604020202020204" pitchFamily="34" charset="0"/>
            </a:endParaRPr>
          </a:p>
        </p:txBody>
      </p:sp>
      <p:sp>
        <p:nvSpPr>
          <p:cNvPr id="121" name="Google Shape;105;p16"/>
          <p:cNvSpPr txBox="1"/>
          <p:nvPr/>
        </p:nvSpPr>
        <p:spPr>
          <a:xfrm>
            <a:off x="2549372" y="529761"/>
            <a:ext cx="7610048" cy="650343"/>
          </a:xfrm>
          <a:prstGeom prst="rect">
            <a:avLst/>
          </a:prstGeom>
          <a:ln w="12700">
            <a:miter lim="400000"/>
          </a:ln>
        </p:spPr>
        <p:txBody>
          <a:bodyPr lIns="91423" tIns="91423" rIns="91423" bIns="91423">
            <a:noAutofit/>
            <a:scene3d>
              <a:camera prst="orthographicFront"/>
              <a:lightRig rig="threePt" dir="t"/>
            </a:scene3d>
          </a:bodyPr>
          <a:lstStyle>
            <a:lvl1pPr defTabSz="868680">
              <a:defRPr sz="3000">
                <a:solidFill>
                  <a:srgbClr val="6A6F7C"/>
                </a:solidFill>
                <a:latin typeface="Rubik SemiBold"/>
                <a:ea typeface="Rubik SemiBold"/>
                <a:cs typeface="Rubik SemiBold"/>
                <a:sym typeface="Rubik SemiBold"/>
              </a:defRPr>
            </a:lvl1pPr>
          </a:lstStyle>
          <a:p>
            <a:r>
              <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PEER EVALUATION</a:t>
            </a:r>
            <a:endPar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6" name="Rounded Rectangle 5"/>
          <p:cNvSpPr/>
          <p:nvPr/>
        </p:nvSpPr>
        <p:spPr>
          <a:xfrm>
            <a:off x="428625" y="1392555"/>
            <a:ext cx="3609975" cy="1714500"/>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4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content</a:t>
            </a:r>
            <a:endParaRPr kumimoji="0" lang="en-US" altLang="zh-CN" sz="4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
        <p:nvSpPr>
          <p:cNvPr id="7" name="Rounded Rectangle 6"/>
          <p:cNvSpPr/>
          <p:nvPr/>
        </p:nvSpPr>
        <p:spPr>
          <a:xfrm>
            <a:off x="4509770" y="1390015"/>
            <a:ext cx="3281045" cy="1714500"/>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4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accuracy</a:t>
            </a:r>
            <a:endParaRPr kumimoji="0" lang="en-US" altLang="zh-CN" sz="4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
        <p:nvSpPr>
          <p:cNvPr id="8" name="Rounded Rectangle 7"/>
          <p:cNvSpPr/>
          <p:nvPr/>
        </p:nvSpPr>
        <p:spPr>
          <a:xfrm>
            <a:off x="8590915" y="1390015"/>
            <a:ext cx="3281045" cy="1714500"/>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4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range</a:t>
            </a:r>
            <a:endParaRPr kumimoji="0" lang="en-US" altLang="zh-CN" sz="4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
        <p:nvSpPr>
          <p:cNvPr id="9" name="Rounded Rectangle 8"/>
          <p:cNvSpPr/>
          <p:nvPr/>
        </p:nvSpPr>
        <p:spPr>
          <a:xfrm>
            <a:off x="428625" y="3677920"/>
            <a:ext cx="3609975" cy="1714500"/>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4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organisation</a:t>
            </a:r>
            <a:endParaRPr kumimoji="0" lang="en-US" altLang="zh-CN" sz="4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a:p>
            <a:pPr marL="571500" marR="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en-US" altLang="zh-CN" sz="3200" b="1" i="1" u="none" strike="noStrike" cap="none" normalizeH="0" baseline="0" smtClean="0">
                <a:ln>
                  <a:noFill/>
                </a:ln>
                <a:solidFill>
                  <a:schemeClr val="bg1"/>
                </a:solidFill>
                <a:effectLst/>
                <a:latin typeface="Arial" panose="020B0604020202020204" pitchFamily="34" charset="0"/>
                <a:ea typeface="SimSun" panose="02010600030101010101" pitchFamily="2" charset="-122"/>
              </a:rPr>
              <a:t>linking</a:t>
            </a:r>
            <a:endParaRPr kumimoji="0" lang="en-US" altLang="zh-CN" sz="3200" b="1" i="1"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
        <p:nvSpPr>
          <p:cNvPr id="10" name="Rounded Rectangle 9"/>
          <p:cNvSpPr/>
          <p:nvPr/>
        </p:nvSpPr>
        <p:spPr>
          <a:xfrm>
            <a:off x="4509770" y="3677920"/>
            <a:ext cx="3281045" cy="1714500"/>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4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impression</a:t>
            </a:r>
            <a:endParaRPr kumimoji="0" lang="en-US" altLang="zh-CN" sz="40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
        <p:nvSpPr>
          <p:cNvPr id="11" name="Rounded Rectangle 10"/>
          <p:cNvSpPr/>
          <p:nvPr/>
        </p:nvSpPr>
        <p:spPr>
          <a:xfrm>
            <a:off x="8590915" y="3677920"/>
            <a:ext cx="3281045" cy="1714500"/>
          </a:xfrm>
          <a:prstGeom prst="roundRect">
            <a:avLst/>
          </a:prstGeom>
          <a:gradFill rotWithShape="0">
            <a:gsLst>
              <a:gs pos="0">
                <a:srgbClr val="00B0F0"/>
              </a:gs>
              <a:gs pos="97000">
                <a:schemeClr val="bg1"/>
              </a:gs>
            </a:gsLst>
            <a:lin ang="5400000" scaled="1"/>
          </a:gradFill>
          <a:ln w="9525" cap="flat" cmpd="sng" algn="ctr">
            <a:solidFill>
              <a:srgbClr val="00B0F0"/>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VOTE</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Right Arrow 11"/>
          <p:cNvSpPr/>
          <p:nvPr/>
        </p:nvSpPr>
        <p:spPr>
          <a:xfrm>
            <a:off x="7855585" y="4069080"/>
            <a:ext cx="701040" cy="932180"/>
          </a:xfrm>
          <a:prstGeom prst="right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animBg="1"/>
      <p:bldP spid="7" grpId="1" animBg="1"/>
      <p:bldP spid="8" grpId="0" animBg="1"/>
      <p:bldP spid="8" grpId="1" animBg="1"/>
      <p:bldP spid="9" grpId="0" bldLvl="0" animBg="1"/>
      <p:bldP spid="9" grpId="1" animBg="1"/>
      <p:bldP spid="10" grpId="0" animBg="1"/>
      <p:bldP spid="10" grpId="1" animBg="1"/>
      <p:bldP spid="12" grpId="0" animBg="1"/>
      <p:bldP spid="12" grpId="1" animBg="1"/>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12"/>
          <p:cNvSpPr/>
          <p:nvPr/>
        </p:nvSpPr>
        <p:spPr>
          <a:xfrm>
            <a:off x="-85090" y="5755005"/>
            <a:ext cx="12277200" cy="2377500"/>
          </a:xfrm>
          <a:prstGeom prst="roundRect">
            <a:avLst>
              <a:gd name="adj" fmla="val 0"/>
            </a:avLst>
          </a:prstGeom>
          <a:solidFill>
            <a:srgbClr val="E8E7E7">
              <a:alpha val="9176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58" name="Google Shape;258;p12" descr="Google Shape;106;p16"/>
          <p:cNvPicPr preferRelativeResize="0"/>
          <p:nvPr/>
        </p:nvPicPr>
        <p:blipFill rotWithShape="1">
          <a:blip r:embed="rId1"/>
          <a:srcRect/>
          <a:stretch>
            <a:fillRect/>
          </a:stretch>
        </p:blipFill>
        <p:spPr>
          <a:xfrm>
            <a:off x="2226325" y="6132624"/>
            <a:ext cx="1554232" cy="400202"/>
          </a:xfrm>
          <a:prstGeom prst="rect">
            <a:avLst/>
          </a:prstGeom>
          <a:noFill/>
          <a:ln>
            <a:noFill/>
          </a:ln>
        </p:spPr>
      </p:pic>
      <p:cxnSp>
        <p:nvCxnSpPr>
          <p:cNvPr id="259" name="Google Shape;259;p12"/>
          <p:cNvCxnSpPr/>
          <p:nvPr/>
        </p:nvCxnSpPr>
        <p:spPr>
          <a:xfrm>
            <a:off x="4038600" y="6083775"/>
            <a:ext cx="1" cy="505802"/>
          </a:xfrm>
          <a:prstGeom prst="straightConnector1">
            <a:avLst/>
          </a:prstGeom>
          <a:noFill/>
          <a:ln w="9525" cap="flat" cmpd="sng">
            <a:solidFill>
              <a:srgbClr val="BFBFBF"/>
            </a:solidFill>
            <a:prstDash val="solid"/>
            <a:round/>
            <a:headEnd type="none" w="sm" len="sm"/>
            <a:tailEnd type="none" w="sm" len="sm"/>
          </a:ln>
        </p:spPr>
      </p:cxnSp>
      <p:pic>
        <p:nvPicPr>
          <p:cNvPr id="260" name="Google Shape;260;p12" descr="A black background with a blue line&#10;&#10;Description automatically generated"/>
          <p:cNvPicPr preferRelativeResize="0"/>
          <p:nvPr/>
        </p:nvPicPr>
        <p:blipFill rotWithShape="1">
          <a:blip r:embed="rId2"/>
          <a:srcRect/>
          <a:stretch>
            <a:fillRect/>
          </a:stretch>
        </p:blipFill>
        <p:spPr>
          <a:xfrm>
            <a:off x="4511826" y="6100331"/>
            <a:ext cx="936101" cy="455812"/>
          </a:xfrm>
          <a:prstGeom prst="rect">
            <a:avLst/>
          </a:prstGeom>
          <a:noFill/>
          <a:ln>
            <a:noFill/>
          </a:ln>
        </p:spPr>
      </p:pic>
      <p:sp>
        <p:nvSpPr>
          <p:cNvPr id="261" name="Google Shape;261;p12"/>
          <p:cNvSpPr/>
          <p:nvPr/>
        </p:nvSpPr>
        <p:spPr>
          <a:xfrm>
            <a:off x="864235" y="2446020"/>
            <a:ext cx="10028555" cy="2941320"/>
          </a:xfrm>
          <a:prstGeom prst="wedgeRoundRectCallout">
            <a:avLst>
              <a:gd name="adj1" fmla="val -8139"/>
              <a:gd name="adj2" fmla="val -88385"/>
              <a:gd name="adj3" fmla="val 16667"/>
            </a:avLst>
          </a:prstGeom>
          <a:gradFill>
            <a:gsLst>
              <a:gs pos="0">
                <a:schemeClr val="accent1"/>
              </a:gs>
              <a:gs pos="100000">
                <a:schemeClr val="accent2"/>
              </a:gs>
            </a:gsLst>
            <a:lin ang="5400000" scaled="0"/>
          </a:gra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571500" marR="0" lvl="0" indent="-571500" algn="l" rtl="0">
              <a:lnSpc>
                <a:spcPct val="100000"/>
              </a:lnSpc>
              <a:spcBef>
                <a:spcPts val="0"/>
              </a:spcBef>
              <a:spcAft>
                <a:spcPts val="0"/>
              </a:spcAft>
              <a:buClr>
                <a:srgbClr val="FFFFFF"/>
              </a:buClr>
              <a:buSzPts val="4000"/>
              <a:buFont typeface="Arial" panose="020B0604020202020204" pitchFamily="34" charset="0"/>
              <a:buChar char="•"/>
            </a:pPr>
            <a:r>
              <a:rPr lang="en-US" sz="4000" b="1" i="0" strike="noStrike" cap="none">
                <a:solidFill>
                  <a:schemeClr val="bg1"/>
                </a:solidFill>
                <a:latin typeface="Arial" panose="020B0604020202020204"/>
                <a:ea typeface="Arial" panose="020B0604020202020204"/>
                <a:cs typeface="Arial" panose="020B0604020202020204"/>
                <a:sym typeface="Arial" panose="020B0604020202020204"/>
              </a:rPr>
              <a:t>Reduces writer’s block</a:t>
            </a:r>
            <a:endParaRPr lang="en-US" sz="4000" b="1" i="0" strike="noStrike" cap="none">
              <a:solidFill>
                <a:schemeClr val="bg1"/>
              </a:solidFill>
              <a:latin typeface="Arial" panose="020B0604020202020204"/>
              <a:ea typeface="Arial" panose="020B0604020202020204"/>
              <a:cs typeface="Arial" panose="020B0604020202020204"/>
              <a:sym typeface="Arial" panose="020B0604020202020204"/>
            </a:endParaRPr>
          </a:p>
          <a:p>
            <a:pPr marL="571500" marR="0" lvl="0" indent="-571500" algn="l" rtl="0">
              <a:lnSpc>
                <a:spcPct val="100000"/>
              </a:lnSpc>
              <a:spcBef>
                <a:spcPts val="0"/>
              </a:spcBef>
              <a:spcAft>
                <a:spcPts val="0"/>
              </a:spcAft>
              <a:buClr>
                <a:srgbClr val="FFFFFF"/>
              </a:buClr>
              <a:buSzPts val="4000"/>
              <a:buFont typeface="Arial" panose="020B0604020202020204" pitchFamily="34" charset="0"/>
              <a:buChar char="•"/>
            </a:pPr>
            <a:r>
              <a:rPr lang="en-US" sz="4000" b="1" i="0" strike="noStrike" cap="none">
                <a:solidFill>
                  <a:schemeClr val="bg1"/>
                </a:solidFill>
                <a:latin typeface="Arial" panose="020B0604020202020204"/>
                <a:ea typeface="Arial" panose="020B0604020202020204"/>
                <a:cs typeface="Arial" panose="020B0604020202020204"/>
                <a:sym typeface="Arial" panose="020B0604020202020204"/>
              </a:rPr>
              <a:t>*Improves </a:t>
            </a:r>
            <a:r>
              <a:rPr lang="en-US" sz="4000" b="1" i="0" u="sng" strike="noStrike" cap="none">
                <a:solidFill>
                  <a:schemeClr val="bg1"/>
                </a:solidFill>
                <a:latin typeface="Arial" panose="020B0604020202020204"/>
                <a:ea typeface="Arial" panose="020B0604020202020204"/>
                <a:cs typeface="Arial" panose="020B0604020202020204"/>
                <a:sym typeface="Arial" panose="020B0604020202020204"/>
              </a:rPr>
              <a:t>organisation</a:t>
            </a:r>
            <a:endParaRPr lang="en-US" sz="4000" b="1" i="0" strike="noStrike" cap="none">
              <a:solidFill>
                <a:schemeClr val="bg1"/>
              </a:solidFill>
              <a:latin typeface="Arial" panose="020B0604020202020204"/>
              <a:ea typeface="Arial" panose="020B0604020202020204"/>
              <a:cs typeface="Arial" panose="020B0604020202020204"/>
              <a:sym typeface="Arial" panose="020B0604020202020204"/>
            </a:endParaRPr>
          </a:p>
          <a:p>
            <a:pPr marL="571500" marR="0" lvl="0" indent="-571500" algn="l" rtl="0">
              <a:lnSpc>
                <a:spcPct val="100000"/>
              </a:lnSpc>
              <a:spcBef>
                <a:spcPts val="0"/>
              </a:spcBef>
              <a:spcAft>
                <a:spcPts val="0"/>
              </a:spcAft>
              <a:buClr>
                <a:srgbClr val="FFFFFF"/>
              </a:buClr>
              <a:buSzPts val="4000"/>
              <a:buFont typeface="Arial" panose="020B0604020202020204" pitchFamily="34" charset="0"/>
              <a:buChar char="•"/>
            </a:pPr>
            <a:r>
              <a:rPr lang="en-US" sz="4000" b="1" i="0" strike="noStrike" cap="none">
                <a:solidFill>
                  <a:schemeClr val="bg1"/>
                </a:solidFill>
                <a:latin typeface="Arial" panose="020B0604020202020204"/>
                <a:ea typeface="Arial" panose="020B0604020202020204"/>
                <a:cs typeface="Arial" panose="020B0604020202020204"/>
                <a:sym typeface="Arial" panose="020B0604020202020204"/>
              </a:rPr>
              <a:t>Activates vocabulary</a:t>
            </a:r>
            <a:endParaRPr lang="en-US" sz="4000" b="1" i="0" strike="noStrike" cap="none">
              <a:solidFill>
                <a:schemeClr val="bg1"/>
              </a:solidFill>
              <a:latin typeface="Arial" panose="020B0604020202020204"/>
              <a:ea typeface="Arial" panose="020B0604020202020204"/>
              <a:cs typeface="Arial" panose="020B0604020202020204"/>
              <a:sym typeface="Arial" panose="020B0604020202020204"/>
            </a:endParaRPr>
          </a:p>
          <a:p>
            <a:pPr marL="571500" marR="0" lvl="0" indent="-571500" algn="l" rtl="0">
              <a:lnSpc>
                <a:spcPct val="100000"/>
              </a:lnSpc>
              <a:spcBef>
                <a:spcPts val="0"/>
              </a:spcBef>
              <a:spcAft>
                <a:spcPts val="0"/>
              </a:spcAft>
              <a:buClr>
                <a:srgbClr val="FFFFFF"/>
              </a:buClr>
              <a:buSzPts val="4000"/>
              <a:buFont typeface="Arial" panose="020B0604020202020204" pitchFamily="34" charset="0"/>
              <a:buChar char="•"/>
            </a:pPr>
            <a:r>
              <a:rPr lang="en-US" sz="4000" b="1" i="0" strike="noStrike" cap="none">
                <a:solidFill>
                  <a:schemeClr val="bg1"/>
                </a:solidFill>
                <a:latin typeface="Arial" panose="020B0604020202020204"/>
                <a:ea typeface="Arial" panose="020B0604020202020204"/>
                <a:cs typeface="Arial" panose="020B0604020202020204"/>
                <a:sym typeface="Arial" panose="020B0604020202020204"/>
              </a:rPr>
              <a:t>Generates discussion</a:t>
            </a:r>
            <a:endParaRPr lang="en-US" sz="4000" b="1" i="0" strike="noStrike" cap="none">
              <a:solidFill>
                <a:schemeClr val="bg1"/>
              </a:solidFill>
              <a:latin typeface="Arial" panose="020B0604020202020204"/>
              <a:ea typeface="Arial" panose="020B0604020202020204"/>
              <a:cs typeface="Arial" panose="020B0604020202020204"/>
              <a:sym typeface="Arial" panose="020B0604020202020204"/>
            </a:endParaRPr>
          </a:p>
        </p:txBody>
      </p:sp>
      <p:sp>
        <p:nvSpPr>
          <p:cNvPr id="262" name="Google Shape;262;p12"/>
          <p:cNvSpPr/>
          <p:nvPr/>
        </p:nvSpPr>
        <p:spPr>
          <a:xfrm>
            <a:off x="7857490" y="6083935"/>
            <a:ext cx="2670900" cy="400200"/>
          </a:xfrm>
          <a:prstGeom prst="roundRect">
            <a:avLst>
              <a:gd name="adj" fmla="val 50000"/>
            </a:avLst>
          </a:prstGeom>
          <a:solidFill>
            <a:srgbClr val="91C25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12"/>
          <p:cNvSpPr txBox="1"/>
          <p:nvPr/>
        </p:nvSpPr>
        <p:spPr>
          <a:xfrm>
            <a:off x="8104505" y="5977890"/>
            <a:ext cx="2251200" cy="611400"/>
          </a:xfrm>
          <a:prstGeom prst="rect">
            <a:avLst/>
          </a:prstGeom>
          <a:noFill/>
          <a:ln>
            <a:noFill/>
          </a:ln>
        </p:spPr>
        <p:txBody>
          <a:bodyPr spcFirstLastPara="1" wrap="square" lIns="91400" tIns="91400" rIns="91400" bIns="91400" anchor="ctr" anchorCtr="0">
            <a:noAutofit/>
          </a:bodyPr>
          <a:lstStyle/>
          <a:p>
            <a:pPr marL="0" marR="0" lvl="0" indent="0" algn="l"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www.zkouskypark.cz</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20" name="Google Shape;104;p16"/>
          <p:cNvSpPr/>
          <p:nvPr/>
        </p:nvSpPr>
        <p:spPr>
          <a:xfrm>
            <a:off x="2324100" y="613712"/>
            <a:ext cx="225274" cy="4824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347" y="0"/>
                </a:lnTo>
                <a:lnTo>
                  <a:pt x="21600" y="0"/>
                </a:lnTo>
                <a:lnTo>
                  <a:pt x="6253" y="21600"/>
                </a:lnTo>
                <a:close/>
              </a:path>
            </a:pathLst>
          </a:custGeom>
          <a:gradFill>
            <a:gsLst>
              <a:gs pos="50000">
                <a:schemeClr val="accent1"/>
              </a:gs>
              <a:gs pos="0">
                <a:schemeClr val="accent1">
                  <a:lumMod val="25000"/>
                  <a:lumOff val="75000"/>
                </a:schemeClr>
              </a:gs>
              <a:gs pos="100000">
                <a:schemeClr val="accent1">
                  <a:lumMod val="85000"/>
                </a:schemeClr>
              </a:gs>
            </a:gsLst>
            <a:lin ang="5400000" scaled="1"/>
          </a:gradFill>
          <a:ln w="12700">
            <a:noFill/>
            <a:miter lim="400000"/>
          </a:ln>
        </p:spPr>
        <p:txBody>
          <a:bodyPr lIns="45718" tIns="45718" rIns="45718" bIns="45718" anchor="ctr"/>
          <a:lstStyle/>
          <a:p>
            <a:endParaRPr sz="2000">
              <a:solidFill>
                <a:schemeClr val="tx1"/>
              </a:solidFill>
              <a:latin typeface="Arial" panose="020B0604020202020204" pitchFamily="34" charset="0"/>
              <a:cs typeface="Arial" panose="020B0604020202020204" pitchFamily="34" charset="0"/>
            </a:endParaRPr>
          </a:p>
        </p:txBody>
      </p:sp>
      <p:sp>
        <p:nvSpPr>
          <p:cNvPr id="121" name="Google Shape;105;p16"/>
          <p:cNvSpPr txBox="1"/>
          <p:nvPr/>
        </p:nvSpPr>
        <p:spPr>
          <a:xfrm>
            <a:off x="2549372" y="529761"/>
            <a:ext cx="7610048" cy="650343"/>
          </a:xfrm>
          <a:prstGeom prst="rect">
            <a:avLst/>
          </a:prstGeom>
          <a:ln w="12700">
            <a:miter lim="400000"/>
          </a:ln>
        </p:spPr>
        <p:txBody>
          <a:bodyPr lIns="91423" tIns="91423" rIns="91423" bIns="91423">
            <a:noAutofit/>
            <a:scene3d>
              <a:camera prst="orthographicFront"/>
              <a:lightRig rig="threePt" dir="t"/>
            </a:scene3d>
          </a:bodyPr>
          <a:lstStyle>
            <a:lvl1pPr defTabSz="868680">
              <a:defRPr sz="3000">
                <a:solidFill>
                  <a:srgbClr val="6A6F7C"/>
                </a:solidFill>
                <a:latin typeface="Rubik SemiBold"/>
                <a:ea typeface="Rubik SemiBold"/>
                <a:cs typeface="Rubik SemiBold"/>
                <a:sym typeface="Rubik SemiBold"/>
              </a:defRPr>
            </a:lvl1pPr>
          </a:lstStyle>
          <a:p>
            <a:r>
              <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 BRAINSTORMING - Benefits???</a:t>
            </a:r>
            <a:endPar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anim calcmode="lin" valueType="num">
                                      <p:cBhvr additive="base">
                                        <p:cTn id="7" dur="500"/>
                                        <p:tgtEl>
                                          <p:spTgt spid="261">
                                            <p:txEl>
                                              <p:pRg st="0" end="0"/>
                                            </p:txEl>
                                          </p:spTgt>
                                        </p:tgtEl>
                                        <p:attrNameLst>
                                          <p:attrName>ppt_y</p:attrName>
                                        </p:attrNameLst>
                                      </p:cBhvr>
                                      <p:tavLst>
                                        <p:tav tm="0" fmla="">
                                          <p:val>
                                            <p:strVal val="#ppt_y+1"/>
                                          </p:val>
                                        </p:tav>
                                        <p:tav tm="100000" fmla="">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1">
                                            <p:txEl>
                                              <p:pRg st="1" end="1"/>
                                            </p:txEl>
                                          </p:spTgt>
                                        </p:tgtEl>
                                        <p:attrNameLst>
                                          <p:attrName>style.visibility</p:attrName>
                                        </p:attrNameLst>
                                      </p:cBhvr>
                                      <p:to>
                                        <p:strVal val="visible"/>
                                      </p:to>
                                    </p:set>
                                    <p:anim calcmode="lin" valueType="num">
                                      <p:cBhvr additive="base">
                                        <p:cTn id="12" dur="500"/>
                                        <p:tgtEl>
                                          <p:spTgt spid="261">
                                            <p:txEl>
                                              <p:pRg st="1" end="1"/>
                                            </p:txEl>
                                          </p:spTgt>
                                        </p:tgtEl>
                                        <p:attrNameLst>
                                          <p:attrName>ppt_y</p:attrName>
                                        </p:attrNameLst>
                                      </p:cBhvr>
                                      <p:tavLst>
                                        <p:tav tm="0" fmla="">
                                          <p:val>
                                            <p:strVal val="#ppt_y+1"/>
                                          </p:val>
                                        </p:tav>
                                        <p:tav tm="100000" fmla="">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1">
                                            <p:txEl>
                                              <p:pRg st="2" end="2"/>
                                            </p:txEl>
                                          </p:spTgt>
                                        </p:tgtEl>
                                        <p:attrNameLst>
                                          <p:attrName>style.visibility</p:attrName>
                                        </p:attrNameLst>
                                      </p:cBhvr>
                                      <p:to>
                                        <p:strVal val="visible"/>
                                      </p:to>
                                    </p:set>
                                    <p:anim calcmode="lin" valueType="num">
                                      <p:cBhvr additive="base">
                                        <p:cTn id="17" dur="500"/>
                                        <p:tgtEl>
                                          <p:spTgt spid="261">
                                            <p:txEl>
                                              <p:pRg st="2" end="2"/>
                                            </p:txEl>
                                          </p:spTgt>
                                        </p:tgtEl>
                                        <p:attrNameLst>
                                          <p:attrName>ppt_y</p:attrName>
                                        </p:attrNameLst>
                                      </p:cBhvr>
                                      <p:tavLst>
                                        <p:tav tm="0" fmla="">
                                          <p:val>
                                            <p:strVal val="#ppt_y+1"/>
                                          </p:val>
                                        </p:tav>
                                        <p:tav tm="100000" fmla="">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1">
                                            <p:txEl>
                                              <p:pRg st="3" end="3"/>
                                            </p:txEl>
                                          </p:spTgt>
                                        </p:tgtEl>
                                        <p:attrNameLst>
                                          <p:attrName>style.visibility</p:attrName>
                                        </p:attrNameLst>
                                      </p:cBhvr>
                                      <p:to>
                                        <p:strVal val="visible"/>
                                      </p:to>
                                    </p:set>
                                    <p:anim calcmode="lin" valueType="num">
                                      <p:cBhvr additive="base">
                                        <p:cTn id="22" dur="500"/>
                                        <p:tgtEl>
                                          <p:spTgt spid="261">
                                            <p:txEl>
                                              <p:pRg st="3" end="3"/>
                                            </p:txEl>
                                          </p:spTgt>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12"/>
          <p:cNvSpPr/>
          <p:nvPr/>
        </p:nvSpPr>
        <p:spPr>
          <a:xfrm>
            <a:off x="-85090" y="5755005"/>
            <a:ext cx="12277200" cy="2377500"/>
          </a:xfrm>
          <a:prstGeom prst="roundRect">
            <a:avLst>
              <a:gd name="adj" fmla="val 0"/>
            </a:avLst>
          </a:prstGeom>
          <a:solidFill>
            <a:srgbClr val="E8E7E7">
              <a:alpha val="9176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258" name="Google Shape;258;p12" descr="Google Shape;106;p16"/>
          <p:cNvPicPr preferRelativeResize="0"/>
          <p:nvPr/>
        </p:nvPicPr>
        <p:blipFill rotWithShape="1">
          <a:blip r:embed="rId1"/>
          <a:srcRect/>
          <a:stretch>
            <a:fillRect/>
          </a:stretch>
        </p:blipFill>
        <p:spPr>
          <a:xfrm>
            <a:off x="2226325" y="6132624"/>
            <a:ext cx="1554232" cy="400202"/>
          </a:xfrm>
          <a:prstGeom prst="rect">
            <a:avLst/>
          </a:prstGeom>
          <a:noFill/>
          <a:ln>
            <a:noFill/>
          </a:ln>
        </p:spPr>
      </p:pic>
      <p:cxnSp>
        <p:nvCxnSpPr>
          <p:cNvPr id="259" name="Google Shape;259;p12"/>
          <p:cNvCxnSpPr/>
          <p:nvPr/>
        </p:nvCxnSpPr>
        <p:spPr>
          <a:xfrm>
            <a:off x="4038600" y="6083775"/>
            <a:ext cx="1" cy="505802"/>
          </a:xfrm>
          <a:prstGeom prst="straightConnector1">
            <a:avLst/>
          </a:prstGeom>
          <a:noFill/>
          <a:ln w="9525" cap="flat" cmpd="sng">
            <a:solidFill>
              <a:srgbClr val="BFBFBF"/>
            </a:solidFill>
            <a:prstDash val="solid"/>
            <a:round/>
            <a:headEnd type="none" w="sm" len="sm"/>
            <a:tailEnd type="none" w="sm" len="sm"/>
          </a:ln>
        </p:spPr>
      </p:cxnSp>
      <p:pic>
        <p:nvPicPr>
          <p:cNvPr id="260" name="Google Shape;260;p12" descr="A black background with a blue line&#10;&#10;Description automatically generated"/>
          <p:cNvPicPr preferRelativeResize="0"/>
          <p:nvPr/>
        </p:nvPicPr>
        <p:blipFill rotWithShape="1">
          <a:blip r:embed="rId2"/>
          <a:srcRect/>
          <a:stretch>
            <a:fillRect/>
          </a:stretch>
        </p:blipFill>
        <p:spPr>
          <a:xfrm>
            <a:off x="4511826" y="6100331"/>
            <a:ext cx="936101" cy="455812"/>
          </a:xfrm>
          <a:prstGeom prst="rect">
            <a:avLst/>
          </a:prstGeom>
          <a:noFill/>
          <a:ln>
            <a:noFill/>
          </a:ln>
        </p:spPr>
      </p:pic>
      <p:sp>
        <p:nvSpPr>
          <p:cNvPr id="262" name="Google Shape;262;p12"/>
          <p:cNvSpPr/>
          <p:nvPr/>
        </p:nvSpPr>
        <p:spPr>
          <a:xfrm>
            <a:off x="7857490" y="6083935"/>
            <a:ext cx="2670900" cy="400200"/>
          </a:xfrm>
          <a:prstGeom prst="roundRect">
            <a:avLst>
              <a:gd name="adj" fmla="val 50000"/>
            </a:avLst>
          </a:prstGeom>
          <a:solidFill>
            <a:srgbClr val="91C25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12"/>
          <p:cNvSpPr txBox="1"/>
          <p:nvPr/>
        </p:nvSpPr>
        <p:spPr>
          <a:xfrm>
            <a:off x="8104505" y="5977890"/>
            <a:ext cx="2251200" cy="611400"/>
          </a:xfrm>
          <a:prstGeom prst="rect">
            <a:avLst/>
          </a:prstGeom>
          <a:noFill/>
          <a:ln>
            <a:noFill/>
          </a:ln>
        </p:spPr>
        <p:txBody>
          <a:bodyPr spcFirstLastPara="1" wrap="square" lIns="91400" tIns="91400" rIns="91400" bIns="91400" anchor="ctr" anchorCtr="0">
            <a:noAutofit/>
          </a:bodyPr>
          <a:lstStyle/>
          <a:p>
            <a:pPr marL="0" marR="0" lvl="0" indent="0" algn="l"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www.zkouskypark.cz</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20" name="Google Shape;104;p16"/>
          <p:cNvSpPr/>
          <p:nvPr/>
        </p:nvSpPr>
        <p:spPr>
          <a:xfrm>
            <a:off x="2324100" y="613712"/>
            <a:ext cx="225274" cy="4824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347" y="0"/>
                </a:lnTo>
                <a:lnTo>
                  <a:pt x="21600" y="0"/>
                </a:lnTo>
                <a:lnTo>
                  <a:pt x="6253" y="21600"/>
                </a:lnTo>
                <a:close/>
              </a:path>
            </a:pathLst>
          </a:custGeom>
          <a:gradFill>
            <a:gsLst>
              <a:gs pos="50000">
                <a:schemeClr val="accent1"/>
              </a:gs>
              <a:gs pos="0">
                <a:schemeClr val="accent1">
                  <a:lumMod val="25000"/>
                  <a:lumOff val="75000"/>
                </a:schemeClr>
              </a:gs>
              <a:gs pos="100000">
                <a:schemeClr val="accent1">
                  <a:lumMod val="85000"/>
                </a:schemeClr>
              </a:gs>
            </a:gsLst>
            <a:lin ang="5400000" scaled="1"/>
          </a:gradFill>
          <a:ln w="12700">
            <a:noFill/>
            <a:miter lim="400000"/>
          </a:ln>
        </p:spPr>
        <p:txBody>
          <a:bodyPr lIns="45718" tIns="45718" rIns="45718" bIns="45718" anchor="ctr"/>
          <a:lstStyle/>
          <a:p>
            <a:endParaRPr sz="2000">
              <a:solidFill>
                <a:schemeClr val="tx1"/>
              </a:solidFill>
              <a:latin typeface="Arial" panose="020B0604020202020204" pitchFamily="34" charset="0"/>
              <a:cs typeface="Arial" panose="020B0604020202020204" pitchFamily="34" charset="0"/>
            </a:endParaRPr>
          </a:p>
        </p:txBody>
      </p:sp>
      <p:sp>
        <p:nvSpPr>
          <p:cNvPr id="121" name="Google Shape;105;p16"/>
          <p:cNvSpPr txBox="1"/>
          <p:nvPr/>
        </p:nvSpPr>
        <p:spPr>
          <a:xfrm>
            <a:off x="2549372" y="529761"/>
            <a:ext cx="7610048" cy="650343"/>
          </a:xfrm>
          <a:prstGeom prst="rect">
            <a:avLst/>
          </a:prstGeom>
          <a:ln w="12700">
            <a:miter lim="400000"/>
          </a:ln>
        </p:spPr>
        <p:txBody>
          <a:bodyPr lIns="91423" tIns="91423" rIns="91423" bIns="91423">
            <a:noAutofit/>
            <a:scene3d>
              <a:camera prst="orthographicFront"/>
              <a:lightRig rig="threePt" dir="t"/>
            </a:scene3d>
          </a:bodyPr>
          <a:lstStyle>
            <a:lvl1pPr defTabSz="868680">
              <a:defRPr sz="3000">
                <a:solidFill>
                  <a:srgbClr val="6A6F7C"/>
                </a:solidFill>
                <a:latin typeface="Rubik SemiBold"/>
                <a:ea typeface="Rubik SemiBold"/>
                <a:cs typeface="Rubik SemiBold"/>
                <a:sym typeface="Rubik SemiBold"/>
              </a:defRPr>
            </a:lvl1pPr>
          </a:lstStyle>
          <a:p>
            <a:r>
              <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EXAM TASK</a:t>
            </a:r>
            <a:endParaRPr lang="en-US" sz="3200" b="1">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 name="Text Box 1"/>
          <p:cNvSpPr txBox="1"/>
          <p:nvPr/>
        </p:nvSpPr>
        <p:spPr>
          <a:xfrm>
            <a:off x="190500" y="1179830"/>
            <a:ext cx="11840210" cy="4462780"/>
          </a:xfrm>
          <a:prstGeom prst="rect">
            <a:avLst/>
          </a:prstGeom>
          <a:ln w="28575">
            <a:solidFill>
              <a:schemeClr val="accent1"/>
            </a:solidFill>
          </a:ln>
        </p:spPr>
        <p:txBody>
          <a:bodyPr>
            <a:noAutofit/>
          </a:bodyPr>
          <a:p>
            <a:r>
              <a:rPr sz="2800" b="1"/>
              <a:t>Part 1 – Essay</a:t>
            </a:r>
            <a:endParaRPr sz="2800" b="1"/>
          </a:p>
          <a:p>
            <a:r>
              <a:rPr sz="2800"/>
              <a:t>In your English class you have been talking about online learning. Now your teacher has asked you to write an essay.</a:t>
            </a:r>
            <a:endParaRPr sz="2800"/>
          </a:p>
          <a:p>
            <a:endParaRPr sz="2800"/>
          </a:p>
          <a:p>
            <a:r>
              <a:rPr sz="2800"/>
              <a:t>Write an essay using all the notes and give reasons for your point of view.</a:t>
            </a:r>
            <a:endParaRPr sz="2800"/>
          </a:p>
          <a:p>
            <a:endParaRPr sz="2800"/>
          </a:p>
          <a:p>
            <a:r>
              <a:rPr sz="2800"/>
              <a:t>Write your answer in </a:t>
            </a:r>
            <a:r>
              <a:rPr sz="2800" b="1"/>
              <a:t>140–190 wor</a:t>
            </a:r>
            <a:r>
              <a:rPr lang="en-US" sz="2800" b="1"/>
              <a:t>ds.</a:t>
            </a:r>
            <a:endParaRPr lang="en-US" sz="2800" b="1"/>
          </a:p>
          <a:p>
            <a:pPr marL="285750" indent="-285750">
              <a:buFont typeface="Arial" panose="020B0604020202020204" pitchFamily="34" charset="0"/>
              <a:buChar char="•"/>
            </a:pPr>
            <a:r>
              <a:rPr lang="en-US" sz="2800"/>
              <a:t>flexibility and confidence</a:t>
            </a:r>
            <a:endParaRPr lang="en-US" sz="2800"/>
          </a:p>
          <a:p>
            <a:pPr marL="285750" indent="-285750">
              <a:buFont typeface="Arial" panose="020B0604020202020204" pitchFamily="34" charset="0"/>
              <a:buChar char="•"/>
            </a:pPr>
            <a:r>
              <a:rPr lang="en-US" sz="2800"/>
              <a:t>lack of face-to-face interaction</a:t>
            </a:r>
            <a:endParaRPr lang="en-US" sz="2800"/>
          </a:p>
          <a:p>
            <a:pPr marL="285750" indent="-285750">
              <a:buFont typeface="Arial" panose="020B0604020202020204" pitchFamily="34" charset="0"/>
              <a:buChar char="•"/>
            </a:pPr>
            <a:r>
              <a:rPr lang="en-US" sz="2800" b="1"/>
              <a:t>your own idea</a:t>
            </a:r>
            <a:endParaRPr lang="en-US" sz="28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67" name="Shape 267"/>
        <p:cNvGrpSpPr/>
        <p:nvPr/>
      </p:nvGrpSpPr>
      <p:grpSpPr>
        <a:xfrm>
          <a:off x="0" y="0"/>
          <a:ext cx="0" cy="0"/>
          <a:chOff x="0" y="0"/>
          <a:chExt cx="0" cy="0"/>
        </a:xfrm>
      </p:grpSpPr>
      <p:sp>
        <p:nvSpPr>
          <p:cNvPr id="269" name="Google Shape;269;p13"/>
          <p:cNvSpPr/>
          <p:nvPr>
            <p:custDataLst>
              <p:tags r:id="rId1"/>
            </p:custDataLst>
          </p:nvPr>
        </p:nvSpPr>
        <p:spPr>
          <a:xfrm>
            <a:off x="419100" y="3371850"/>
            <a:ext cx="3065145" cy="1403985"/>
          </a:xfrm>
          <a:prstGeom prst="cloud">
            <a:avLst/>
          </a:prstGeom>
          <a:solidFill>
            <a:srgbClr val="00B0F0"/>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panose="020B0604020202020204"/>
              <a:buNone/>
            </a:pPr>
            <a:r>
              <a:rPr lang="en-US" sz="2400">
                <a:solidFill>
                  <a:schemeClr val="dk1"/>
                </a:solidFill>
                <a:latin typeface="Arial" panose="020B0604020202020204"/>
                <a:ea typeface="Arial" panose="020B0604020202020204"/>
                <a:cs typeface="Arial" panose="020B0604020202020204"/>
                <a:sym typeface="Arial" panose="020B0604020202020204"/>
              </a:rPr>
              <a:t>development of digital skills</a:t>
            </a:r>
            <a:endParaRPr lang="en-US" sz="240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70" name="Google Shape;270;p13"/>
          <p:cNvSpPr/>
          <p:nvPr>
            <p:custDataLst>
              <p:tags r:id="rId2"/>
            </p:custDataLst>
          </p:nvPr>
        </p:nvSpPr>
        <p:spPr>
          <a:xfrm>
            <a:off x="419100" y="5499100"/>
            <a:ext cx="2570480" cy="1235075"/>
          </a:xfrm>
          <a:prstGeom prst="cloud">
            <a:avLst/>
          </a:prstGeom>
          <a:solidFill>
            <a:srgbClr val="FF0000"/>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panose="020B0604020202020204"/>
              <a:buNone/>
            </a:pPr>
            <a:r>
              <a:rPr lang="en-US" sz="2400">
                <a:solidFill>
                  <a:schemeClr val="bg1"/>
                </a:solidFill>
                <a:latin typeface="Arial" panose="020B0604020202020204"/>
                <a:ea typeface="Arial" panose="020B0604020202020204"/>
                <a:cs typeface="Arial" panose="020B0604020202020204"/>
                <a:sym typeface="Arial" panose="020B0604020202020204"/>
              </a:rPr>
              <a:t>technical problems</a:t>
            </a:r>
            <a:endParaRPr lang="en-US" sz="2400" i="0" u="none" strike="noStrike" cap="none">
              <a:solidFill>
                <a:schemeClr val="bg1"/>
              </a:solidFill>
              <a:latin typeface="Arial" panose="020B0604020202020204"/>
              <a:ea typeface="Arial" panose="020B0604020202020204"/>
              <a:cs typeface="Arial" panose="020B0604020202020204"/>
              <a:sym typeface="Arial" panose="020B0604020202020204"/>
            </a:endParaRPr>
          </a:p>
        </p:txBody>
      </p:sp>
      <p:sp>
        <p:nvSpPr>
          <p:cNvPr id="272" name="Google Shape;272;p13"/>
          <p:cNvSpPr/>
          <p:nvPr>
            <p:custDataLst>
              <p:tags r:id="rId3"/>
            </p:custDataLst>
          </p:nvPr>
        </p:nvSpPr>
        <p:spPr>
          <a:xfrm>
            <a:off x="6494145" y="1425575"/>
            <a:ext cx="4224020" cy="1235710"/>
          </a:xfrm>
          <a:prstGeom prst="cloud">
            <a:avLst/>
          </a:prstGeom>
          <a:solidFill>
            <a:srgbClr val="FF0000"/>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panose="020B0604020202020204"/>
              <a:buNone/>
            </a:pPr>
            <a:r>
              <a:rPr lang="en-US" sz="2400">
                <a:solidFill>
                  <a:schemeClr val="bg1"/>
                </a:solidFill>
                <a:latin typeface="Arial" panose="020B0604020202020204"/>
                <a:ea typeface="Arial" panose="020B0604020202020204"/>
                <a:cs typeface="Arial" panose="020B0604020202020204"/>
                <a:sym typeface="Arial" panose="020B0604020202020204"/>
              </a:rPr>
              <a:t>lack of face-to-face interaction</a:t>
            </a:r>
            <a:endParaRPr lang="en-US" sz="2400" i="0" u="none" strike="noStrike" cap="none">
              <a:solidFill>
                <a:schemeClr val="bg1"/>
              </a:solidFill>
              <a:latin typeface="Arial" panose="020B0604020202020204"/>
              <a:ea typeface="Arial" panose="020B0604020202020204"/>
              <a:cs typeface="Arial" panose="020B0604020202020204"/>
              <a:sym typeface="Arial" panose="020B0604020202020204"/>
            </a:endParaRPr>
          </a:p>
        </p:txBody>
      </p:sp>
      <p:sp>
        <p:nvSpPr>
          <p:cNvPr id="277" name="Google Shape;277;p13"/>
          <p:cNvSpPr/>
          <p:nvPr>
            <p:custDataLst>
              <p:tags r:id="rId4"/>
            </p:custDataLst>
          </p:nvPr>
        </p:nvSpPr>
        <p:spPr>
          <a:xfrm>
            <a:off x="8579485" y="3371850"/>
            <a:ext cx="3111500" cy="1087120"/>
          </a:xfrm>
          <a:prstGeom prst="cloud">
            <a:avLst/>
          </a:prstGeom>
          <a:solidFill>
            <a:srgbClr val="00B0F0"/>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panose="020B0604020202020204"/>
              <a:buNone/>
            </a:pPr>
            <a:r>
              <a:rPr lang="en-US" sz="2400" i="0" u="none" strike="noStrike" cap="none">
                <a:solidFill>
                  <a:schemeClr val="dk1"/>
                </a:solidFill>
                <a:latin typeface="Arial" panose="020B0604020202020204"/>
                <a:ea typeface="Arial" panose="020B0604020202020204"/>
                <a:cs typeface="Arial" panose="020B0604020202020204"/>
                <a:sym typeface="Arial" panose="020B0604020202020204"/>
              </a:rPr>
              <a:t>cost-effectiveness</a:t>
            </a:r>
            <a:endParaRPr lang="en-US" sz="240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79" name="Google Shape;279;p13"/>
          <p:cNvSpPr/>
          <p:nvPr/>
        </p:nvSpPr>
        <p:spPr>
          <a:xfrm>
            <a:off x="2989580" y="1494790"/>
            <a:ext cx="3133090" cy="1082675"/>
          </a:xfrm>
          <a:prstGeom prst="cloud">
            <a:avLst/>
          </a:prstGeom>
          <a:solidFill>
            <a:srgbClr val="00B0F0"/>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panose="020B0604020202020204"/>
              <a:buNone/>
            </a:pPr>
            <a:r>
              <a:rPr lang="en-US" sz="2400" i="0" u="none" strike="noStrike" cap="none">
                <a:solidFill>
                  <a:schemeClr val="dk1"/>
                </a:solidFill>
                <a:latin typeface="Arial" panose="020B0604020202020204"/>
                <a:ea typeface="Arial" panose="020B0604020202020204"/>
                <a:cs typeface="Arial" panose="020B0604020202020204"/>
                <a:sym typeface="Arial" panose="020B0604020202020204"/>
              </a:rPr>
              <a:t>flexibility and convenience</a:t>
            </a:r>
            <a:endParaRPr lang="en-US" sz="240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1" name="Google Shape;281;p13"/>
          <p:cNvSpPr/>
          <p:nvPr/>
        </p:nvSpPr>
        <p:spPr>
          <a:xfrm>
            <a:off x="4727575" y="3463290"/>
            <a:ext cx="2608580" cy="1056005"/>
          </a:xfrm>
          <a:prstGeom prst="cloud">
            <a:avLst/>
          </a:prstGeom>
          <a:solidFill>
            <a:srgbClr val="00B0F0"/>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panose="020B0604020202020204"/>
              <a:buNone/>
            </a:pPr>
            <a:r>
              <a:rPr lang="en-US" sz="2400" i="0" u="none" strike="noStrike" cap="none">
                <a:solidFill>
                  <a:schemeClr val="dk1"/>
                </a:solidFill>
                <a:latin typeface="Arial" panose="020B0604020202020204"/>
                <a:ea typeface="Arial" panose="020B0604020202020204"/>
                <a:cs typeface="Arial" panose="020B0604020202020204"/>
                <a:sym typeface="Arial" panose="020B0604020202020204"/>
              </a:rPr>
              <a:t>self-paced learning</a:t>
            </a:r>
            <a:endParaRPr lang="en-US" sz="240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2" name="Google Shape;282;p13"/>
          <p:cNvSpPr/>
          <p:nvPr>
            <p:custDataLst>
              <p:tags r:id="rId5"/>
            </p:custDataLst>
          </p:nvPr>
        </p:nvSpPr>
        <p:spPr>
          <a:xfrm>
            <a:off x="3647440" y="5405120"/>
            <a:ext cx="4136390" cy="1351915"/>
          </a:xfrm>
          <a:prstGeom prst="cloud">
            <a:avLst/>
          </a:prstGeom>
          <a:solidFill>
            <a:srgbClr val="FF0000"/>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panose="020B0604020202020204"/>
              <a:buNone/>
            </a:pPr>
            <a:r>
              <a:rPr lang="en-US" sz="2400" i="0" u="none" strike="noStrike" cap="none">
                <a:solidFill>
                  <a:schemeClr val="bg1"/>
                </a:solidFill>
                <a:latin typeface="Arial" panose="020B0604020202020204"/>
                <a:ea typeface="Arial" panose="020B0604020202020204"/>
                <a:cs typeface="Arial" panose="020B0604020202020204"/>
                <a:sym typeface="Arial" panose="020B0604020202020204"/>
              </a:rPr>
              <a:t>limited practical experience</a:t>
            </a:r>
            <a:endParaRPr lang="en-US" sz="2400" i="0" u="none" strike="noStrike" cap="none">
              <a:solidFill>
                <a:schemeClr val="bg1"/>
              </a:solidFill>
              <a:latin typeface="Arial" panose="020B0604020202020204"/>
              <a:ea typeface="Arial" panose="020B0604020202020204"/>
              <a:cs typeface="Arial" panose="020B0604020202020204"/>
              <a:sym typeface="Arial" panose="020B0604020202020204"/>
            </a:endParaRPr>
          </a:p>
        </p:txBody>
      </p:sp>
      <p:sp>
        <p:nvSpPr>
          <p:cNvPr id="284" name="Google Shape;284;p13"/>
          <p:cNvSpPr/>
          <p:nvPr>
            <p:custDataLst>
              <p:tags r:id="rId6"/>
            </p:custDataLst>
          </p:nvPr>
        </p:nvSpPr>
        <p:spPr>
          <a:xfrm>
            <a:off x="8441690" y="5405120"/>
            <a:ext cx="3088005" cy="1351280"/>
          </a:xfrm>
          <a:prstGeom prst="cloud">
            <a:avLst/>
          </a:prstGeom>
          <a:solidFill>
            <a:srgbClr val="FF0000"/>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panose="020B0604020202020204"/>
              <a:buNone/>
            </a:pPr>
            <a:r>
              <a:rPr lang="en-US" sz="2400" i="0" u="none" strike="noStrike" cap="none">
                <a:solidFill>
                  <a:schemeClr val="bg1"/>
                </a:solidFill>
                <a:latin typeface="Arial" panose="020B0604020202020204"/>
                <a:ea typeface="Arial" panose="020B0604020202020204"/>
                <a:cs typeface="Arial" panose="020B0604020202020204"/>
                <a:sym typeface="Arial" panose="020B0604020202020204"/>
              </a:rPr>
              <a:t>distractions at home</a:t>
            </a:r>
            <a:endParaRPr lang="en-US" sz="2400" i="0" u="none" strike="noStrike" cap="none">
              <a:solidFill>
                <a:schemeClr val="bg1"/>
              </a:solidFill>
              <a:latin typeface="Arial" panose="020B0604020202020204"/>
              <a:ea typeface="Arial" panose="020B0604020202020204"/>
              <a:cs typeface="Arial" panose="020B0604020202020204"/>
              <a:sym typeface="Arial" panose="020B0604020202020204"/>
            </a:endParaRPr>
          </a:p>
        </p:txBody>
      </p:sp>
      <p:sp>
        <p:nvSpPr>
          <p:cNvPr id="2" name="Text Box 1"/>
          <p:cNvSpPr txBox="1"/>
          <p:nvPr/>
        </p:nvSpPr>
        <p:spPr>
          <a:xfrm>
            <a:off x="191135" y="89535"/>
            <a:ext cx="11864975" cy="706755"/>
          </a:xfrm>
          <a:prstGeom prst="rect">
            <a:avLst/>
          </a:prstGeom>
          <a:noFill/>
          <a:ln>
            <a:noFill/>
          </a:ln>
        </p:spPr>
        <p:txBody>
          <a:bodyPr wrap="square" rtlCol="0" anchor="t">
            <a:spAutoFit/>
          </a:bodyPr>
          <a:p>
            <a:pPr algn="ctr"/>
            <a:r>
              <a:rPr lang="en-US" sz="4000" b="1">
                <a:ln>
                  <a:solidFill>
                    <a:schemeClr val="accent1"/>
                  </a:solidFill>
                </a:ln>
                <a:solidFill>
                  <a:schemeClr val="bg1"/>
                </a:solidFill>
                <a:latin typeface="Arial" panose="020B0604020202020204"/>
                <a:ea typeface="Arial" panose="020B0604020202020204"/>
                <a:cs typeface="Arial" panose="020B0604020202020204"/>
                <a:sym typeface="Arial" panose="020B0604020202020204"/>
              </a:rPr>
              <a:t>BRAINSTORM</a:t>
            </a:r>
            <a:r>
              <a:rPr lang="en-US" sz="4000" b="1">
                <a:solidFill>
                  <a:schemeClr val="bg1"/>
                </a:solidFill>
                <a:latin typeface="Arial" panose="020B0604020202020204"/>
                <a:ea typeface="Arial" panose="020B0604020202020204"/>
                <a:cs typeface="Arial" panose="020B0604020202020204"/>
                <a:sym typeface="Arial" panose="020B0604020202020204"/>
              </a:rPr>
              <a:t> </a:t>
            </a:r>
            <a:r>
              <a:rPr lang="en-US" sz="3600" b="1">
                <a:solidFill>
                  <a:srgbClr val="00B0F0"/>
                </a:solidFill>
                <a:effectLst>
                  <a:outerShdw blurRad="38100" dist="19050" dir="2700000" algn="tl" rotWithShape="0">
                    <a:schemeClr val="dk1">
                      <a:alpha val="40000"/>
                    </a:schemeClr>
                  </a:outerShdw>
                </a:effectLst>
                <a:latin typeface="Arial" panose="020B0604020202020204"/>
                <a:ea typeface="Arial" panose="020B0604020202020204"/>
                <a:cs typeface="Arial" panose="020B0604020202020204"/>
                <a:sym typeface="Arial" panose="020B0604020202020204"/>
              </a:rPr>
              <a:t>Pros </a:t>
            </a:r>
            <a:r>
              <a:rPr lang="en-US" sz="3600" b="1">
                <a:solidFill>
                  <a:schemeClr val="bg1"/>
                </a:solidFill>
                <a:effectLst>
                  <a:outerShdw blurRad="38100" dist="19050" dir="2700000" algn="tl" rotWithShape="0">
                    <a:schemeClr val="dk1">
                      <a:alpha val="40000"/>
                    </a:schemeClr>
                  </a:outerShdw>
                </a:effectLst>
                <a:latin typeface="Arial" panose="020B0604020202020204"/>
                <a:ea typeface="Arial" panose="020B0604020202020204"/>
                <a:cs typeface="Arial" panose="020B0604020202020204"/>
                <a:sym typeface="Arial" panose="020B0604020202020204"/>
              </a:rPr>
              <a:t>&amp;</a:t>
            </a:r>
            <a:r>
              <a:rPr lang="en-US" sz="3600" b="1">
                <a:solidFill>
                  <a:srgbClr val="002060"/>
                </a:solidFill>
                <a:effectLst>
                  <a:outerShdw blurRad="38100" dist="19050" dir="2700000" algn="tl" rotWithShape="0">
                    <a:schemeClr val="dk1">
                      <a:alpha val="40000"/>
                    </a:schemeClr>
                  </a:outerShdw>
                </a:effectLst>
                <a:latin typeface="Arial" panose="020B0604020202020204"/>
                <a:ea typeface="Arial" panose="020B0604020202020204"/>
                <a:cs typeface="Arial" panose="020B0604020202020204"/>
                <a:sym typeface="Arial" panose="020B0604020202020204"/>
              </a:rPr>
              <a:t> </a:t>
            </a:r>
            <a:r>
              <a:rPr lang="en-US" sz="3600" b="1">
                <a:solidFill>
                  <a:srgbClr val="FF0000"/>
                </a:solidFill>
                <a:effectLst>
                  <a:outerShdw blurRad="38100" dist="19050" dir="2700000" algn="tl" rotWithShape="0">
                    <a:schemeClr val="dk1">
                      <a:alpha val="40000"/>
                    </a:schemeClr>
                  </a:outerShdw>
                </a:effectLst>
                <a:latin typeface="Arial" panose="020B0604020202020204"/>
                <a:ea typeface="Arial" panose="020B0604020202020204"/>
                <a:cs typeface="Arial" panose="020B0604020202020204"/>
                <a:sym typeface="Arial" panose="020B0604020202020204"/>
              </a:rPr>
              <a:t>Cons </a:t>
            </a:r>
            <a:r>
              <a:rPr lang="en-US" sz="3600" b="1">
                <a:solidFill>
                  <a:schemeClr val="bg1"/>
                </a:solidFill>
                <a:latin typeface="Arial" panose="020B0604020202020204"/>
                <a:ea typeface="Arial" panose="020B0604020202020204"/>
                <a:cs typeface="Arial" panose="020B0604020202020204"/>
                <a:sym typeface="Arial" panose="020B0604020202020204"/>
              </a:rPr>
              <a:t>Of Online Learning</a:t>
            </a:r>
            <a:endParaRPr lang="en-US" sz="3600" b="1">
              <a:solidFill>
                <a:srgbClr val="FF0000"/>
              </a:solidFill>
              <a:effectLst>
                <a:outerShdw blurRad="38100" dist="19050" dir="2700000" algn="tl" rotWithShape="0">
                  <a:schemeClr val="dk1">
                    <a:alpha val="40000"/>
                  </a:schemeClr>
                </a:outerShdw>
              </a:effectLst>
              <a:latin typeface="Arial" panose="020B0604020202020204"/>
              <a:ea typeface="Arial" panose="020B0604020202020204"/>
              <a:cs typeface="Arial" panose="020B0604020202020204"/>
              <a:sym typeface="Arial" panose="020B0604020202020204"/>
            </a:endParaRPr>
          </a:p>
        </p:txBody>
      </p:sp>
      <p:sp>
        <p:nvSpPr>
          <p:cNvPr id="4" name="Rectangles 3"/>
          <p:cNvSpPr/>
          <p:nvPr/>
        </p:nvSpPr>
        <p:spPr>
          <a:xfrm>
            <a:off x="191135" y="796290"/>
            <a:ext cx="11865610" cy="337185"/>
          </a:xfrm>
          <a:prstGeom prst="rect">
            <a:avLst/>
          </a:prstGeom>
          <a:solidFill>
            <a:schemeClr val="accent1"/>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Paragraph 1</a:t>
            </a:r>
            <a:endParaRPr kumimoji="0" lang="en-US" altLang="zh-CN" sz="18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
        <p:nvSpPr>
          <p:cNvPr id="5" name="Rectangles 4"/>
          <p:cNvSpPr/>
          <p:nvPr/>
        </p:nvSpPr>
        <p:spPr>
          <a:xfrm>
            <a:off x="191135" y="2931795"/>
            <a:ext cx="11865610" cy="337185"/>
          </a:xfrm>
          <a:prstGeom prst="rect">
            <a:avLst/>
          </a:prstGeom>
          <a:solidFill>
            <a:schemeClr val="accent1"/>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Paragraph 2</a:t>
            </a:r>
            <a:endParaRPr kumimoji="0" lang="en-US" altLang="zh-CN" sz="18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
        <p:nvSpPr>
          <p:cNvPr id="6" name="Rectangles 5"/>
          <p:cNvSpPr/>
          <p:nvPr/>
        </p:nvSpPr>
        <p:spPr>
          <a:xfrm>
            <a:off x="191135" y="4878705"/>
            <a:ext cx="11865610" cy="337185"/>
          </a:xfrm>
          <a:prstGeom prst="rect">
            <a:avLst/>
          </a:prstGeom>
          <a:solidFill>
            <a:schemeClr val="accent1"/>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Paragraph 3</a:t>
            </a:r>
            <a:endParaRPr kumimoji="0" lang="en-US" altLang="zh-CN" sz="18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arn(inVertical)">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animBg="1"/>
      <p:bldP spid="279" grpId="1" animBg="1"/>
      <p:bldP spid="272" grpId="0" bldLvl="0" animBg="1"/>
      <p:bldP spid="272" grpId="1" animBg="1"/>
      <p:bldP spid="269" grpId="0" animBg="1"/>
      <p:bldP spid="269" grpId="1" animBg="1"/>
      <p:bldP spid="281" grpId="0" animBg="1"/>
      <p:bldP spid="281" grpId="1" animBg="1"/>
      <p:bldP spid="277" grpId="0" animBg="1"/>
      <p:bldP spid="277" grpId="1" animBg="1"/>
      <p:bldP spid="270" grpId="0" bldLvl="0" animBg="1"/>
      <p:bldP spid="270" grpId="1" animBg="1"/>
      <p:bldP spid="282" grpId="0" bldLvl="0" animBg="1"/>
      <p:bldP spid="282" grpId="1" animBg="1"/>
      <p:bldP spid="284" grpId="0" bldLvl="0" animBg="1"/>
      <p:bldP spid="284" grpId="1" animBg="1"/>
      <p:bldP spid="4" grpId="0" animBg="1"/>
      <p:bldP spid="4" grpId="1" animBg="1"/>
      <p:bldP spid="5" grpId="0" animBg="1"/>
      <p:bldP spid="5" grpId="1" animBg="1"/>
      <p:bldP spid="6" grpId="0" animBg="1"/>
      <p:bldP spid="6" grpId="1" animBg="1"/>
    </p:bldLst>
  </p:timing>
</p:sld>
</file>

<file path=ppt/tags/tag1.xml><?xml version="1.0" encoding="utf-8"?>
<p:tagLst xmlns:p="http://schemas.openxmlformats.org/presentationml/2006/main">
  <p:tag name="KSO_WM_DIAGRAM_VIRTUALLY_FRAME" val="{&quot;height&quot;:345.6,&quot;left&quot;:20.15,&quot;top&quot;:186.3,&quot;width&quot;:914.75}"/>
</p:tagLst>
</file>

<file path=ppt/tags/tag2.xml><?xml version="1.0" encoding="utf-8"?>
<p:tagLst xmlns:p="http://schemas.openxmlformats.org/presentationml/2006/main">
  <p:tag name="KSO_WM_DIAGRAM_VIRTUALLY_FRAME" val="{&quot;height&quot;:345.6,&quot;left&quot;:20.15,&quot;top&quot;:186.3,&quot;width&quot;:914.75}"/>
</p:tagLst>
</file>

<file path=ppt/tags/tag3.xml><?xml version="1.0" encoding="utf-8"?>
<p:tagLst xmlns:p="http://schemas.openxmlformats.org/presentationml/2006/main">
  <p:tag name="KSO_WM_DIAGRAM_VIRTUALLY_FRAME" val="{&quot;height&quot;:345.6,&quot;left&quot;:20.15,&quot;top&quot;:186.3,&quot;width&quot;:914.75}"/>
</p:tagLst>
</file>

<file path=ppt/tags/tag4.xml><?xml version="1.0" encoding="utf-8"?>
<p:tagLst xmlns:p="http://schemas.openxmlformats.org/presentationml/2006/main">
  <p:tag name="KSO_WM_DIAGRAM_VIRTUALLY_FRAME" val="{&quot;height&quot;:345.6,&quot;left&quot;:20.15,&quot;top&quot;:186.3,&quot;width&quot;:914.75}"/>
</p:tagLst>
</file>

<file path=ppt/tags/tag5.xml><?xml version="1.0" encoding="utf-8"?>
<p:tagLst xmlns:p="http://schemas.openxmlformats.org/presentationml/2006/main">
  <p:tag name="KSO_WM_DIAGRAM_VIRTUALLY_FRAME" val="{&quot;height&quot;:345.6,&quot;left&quot;:20.15,&quot;top&quot;:186.3,&quot;width&quot;:914.75}"/>
</p:tagLst>
</file>

<file path=ppt/tags/tag6.xml><?xml version="1.0" encoding="utf-8"?>
<p:tagLst xmlns:p="http://schemas.openxmlformats.org/presentationml/2006/main">
  <p:tag name="KSO_WM_DIAGRAM_VIRTUALLY_FRAME" val="{&quot;height&quot;:345.6,&quot;left&quot;:20.15,&quot;top&quot;:186.3,&quot;width&quot;:914.75}"/>
</p:tagLst>
</file>

<file path=ppt/tags/tag7.xml><?xml version="1.0" encoding="utf-8"?>
<p:tagLst xmlns:p="http://schemas.openxmlformats.org/presentationml/2006/main">
  <p:tag name="KSO_WM_DIAGRAM_VIRTUALLY_FRAME" val="{&quot;height&quot;:345.6,&quot;left&quot;:20.15,&quot;top&quot;:186.3,&quot;width&quot;:914.75}"/>
</p:tagLst>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5348</Words>
  <Application>WPS Presentation</Application>
  <PresentationFormat>Widescreen</PresentationFormat>
  <Paragraphs>271</Paragraphs>
  <Slides>19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Arial</vt:lpstr>
      <vt:lpstr>SimSun</vt:lpstr>
      <vt:lpstr>Wingdings</vt:lpstr>
      <vt:lpstr>Calibri</vt:lpstr>
      <vt:lpstr>Helvetica Neue</vt:lpstr>
      <vt:lpstr>Arial</vt:lpstr>
      <vt:lpstr>Rubik SemiBold</vt:lpstr>
      <vt:lpstr>Segoe Print</vt:lpstr>
      <vt:lpstr>Ravie</vt:lpstr>
      <vt:lpstr>Tahoma</vt:lpstr>
      <vt:lpstr>Microsoft YaHei</vt:lpstr>
      <vt:lpstr>Arial Unicode MS</vt:lpstr>
      <vt:lpstr>Green Color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temp</dc:creator>
  <cp:lastModifiedBy>Travels Mander Jones</cp:lastModifiedBy>
  <cp:revision>34</cp:revision>
  <dcterms:created xsi:type="dcterms:W3CDTF">2025-03-27T22:01:00Z</dcterms:created>
  <dcterms:modified xsi:type="dcterms:W3CDTF">2026-03-17T22:11:39Z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51FBE4EFF27549A9B90B0FA452F011A0_11</vt:lpwstr>
  </property>
  <property fmtid="{D5CDD505-2E9C-101B-9397-08002B2CF9AE}" pid="3" name="KSOProductBuildVer">
    <vt:lpwstr>1033-12.1.0.25242</vt:lpwstr>
  </property>
</Properties>
</file>